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269" r:id="rId2"/>
    <p:sldId id="263" r:id="rId3"/>
    <p:sldId id="260" r:id="rId4"/>
    <p:sldId id="283" r:id="rId5"/>
    <p:sldId id="296" r:id="rId6"/>
    <p:sldId id="286" r:id="rId7"/>
    <p:sldId id="302" r:id="rId8"/>
    <p:sldId id="272" r:id="rId9"/>
    <p:sldId id="301" r:id="rId10"/>
    <p:sldId id="270" r:id="rId11"/>
    <p:sldId id="259" r:id="rId12"/>
    <p:sldId id="295" r:id="rId13"/>
    <p:sldId id="273" r:id="rId14"/>
    <p:sldId id="298" r:id="rId15"/>
    <p:sldId id="299" r:id="rId16"/>
    <p:sldId id="300" r:id="rId17"/>
    <p:sldId id="267" r:id="rId18"/>
    <p:sldId id="303" r:id="rId19"/>
    <p:sldId id="304" r:id="rId20"/>
    <p:sldId id="305" r:id="rId21"/>
    <p:sldId id="306" r:id="rId22"/>
    <p:sldId id="314" r:id="rId23"/>
    <p:sldId id="307" r:id="rId24"/>
    <p:sldId id="320" r:id="rId25"/>
    <p:sldId id="308" r:id="rId26"/>
    <p:sldId id="309" r:id="rId27"/>
    <p:sldId id="311" r:id="rId28"/>
    <p:sldId id="315" r:id="rId29"/>
    <p:sldId id="310" r:id="rId30"/>
    <p:sldId id="318" r:id="rId31"/>
    <p:sldId id="319" r:id="rId32"/>
    <p:sldId id="265" r:id="rId33"/>
    <p:sldId id="264" r:id="rId34"/>
    <p:sldId id="322" r:id="rId35"/>
    <p:sldId id="261" r:id="rId36"/>
    <p:sldId id="316" r:id="rId37"/>
    <p:sldId id="317" r:id="rId38"/>
  </p:sldIdLst>
  <p:sldSz cx="12192000" cy="6858000"/>
  <p:notesSz cx="6858000" cy="9144000"/>
  <p:embeddedFontLst>
    <p:embeddedFont>
      <p:font typeface="Noto Sans Kannada" panose="020B0600000101010101" charset="-127"/>
      <p:regular r:id="rId40"/>
      <p:bold r:id="rId41"/>
    </p:embeddedFont>
    <p:embeddedFont>
      <p:font typeface="Abadi" panose="020B0604020104020204" pitchFamily="34" charset="0"/>
      <p:regular r:id="rId42"/>
    </p:embeddedFont>
    <p:embeddedFont>
      <p:font typeface="Amasis MT Pro Black" panose="02040A04050005020304" pitchFamily="18" charset="0"/>
      <p:bold r:id="rId43"/>
      <p:boldItalic r:id="rId44"/>
    </p:embeddedFont>
    <p:embeddedFont>
      <p:font typeface="Daytona" panose="020B0604030500040204" pitchFamily="34" charset="0"/>
      <p:regular r:id="rId45"/>
      <p:bold r:id="rId46"/>
      <p:italic r:id="rId47"/>
      <p:boldItalic r:id="rId48"/>
    </p:embeddedFont>
    <p:embeddedFont>
      <p:font typeface="Harlow Solid Italic" panose="04030604020F02020D02" pitchFamily="82" charset="0"/>
      <p:italic r:id="rId49"/>
    </p:embeddedFont>
    <p:embeddedFont>
      <p:font typeface="KoPubWorld돋움체_Pro Bold" panose="00000800000000000000" pitchFamily="50" charset="-127"/>
      <p:bold r:id="rId50"/>
    </p:embeddedFont>
    <p:embeddedFont>
      <p:font typeface="KoPubWorld돋움체_Pro Light" panose="00000300000000000000" pitchFamily="50" charset="-127"/>
      <p:regular r:id="rId51"/>
    </p:embeddedFont>
    <p:embeddedFont>
      <p:font typeface="KoPubWorld돋움체_Pro Medium" panose="00000600000000000000" pitchFamily="50" charset="-127"/>
      <p:regular r:id="rId52"/>
    </p:embeddedFont>
    <p:embeddedFont>
      <p:font typeface="KoPub돋움체 Bold" panose="02020603020101020101" pitchFamily="18" charset="-127"/>
      <p:regular r:id="rId53"/>
    </p:embeddedFont>
    <p:embeddedFont>
      <p:font typeface="KoPub돋움체 Medium" panose="0202060302010102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DAC3"/>
    <a:srgbClr val="EEBD81"/>
    <a:srgbClr val="FDF9EE"/>
    <a:srgbClr val="3773B3"/>
    <a:srgbClr val="61C8B1"/>
    <a:srgbClr val="54AA51"/>
    <a:srgbClr val="408339"/>
    <a:srgbClr val="FDD726"/>
    <a:srgbClr val="FFAF22"/>
    <a:srgbClr val="FE9B2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3767" autoAdjust="0"/>
  </p:normalViewPr>
  <p:slideViewPr>
    <p:cSldViewPr snapToGrid="0" showGuides="1">
      <p:cViewPr varScale="1">
        <p:scale>
          <a:sx n="56" d="100"/>
          <a:sy n="56" d="100"/>
        </p:scale>
        <p:origin x="62" y="5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A5F28-4BAA-45B9-B0A8-1CFFC495907C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20B4A-4800-491E-9B90-CA57C4BFD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95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TB_WISH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소모품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0B4A-4800-491E-9B90-CA57C4BFD9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49b38d69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g249b38d69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ECCC-C323-471C-8042-A7F15C23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1A2B6F-9590-455A-BFAB-C5A4D2692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0F681-8562-4217-BDA2-604754BA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55BD2-3C58-4877-AD96-EFB46F4D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0D09C-1CD4-4E68-9C3F-22E1AC68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4CC58-0038-4B3D-B133-8AA6E94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DA3B5-E671-4999-A8E7-CA4CD6CF4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1B2B9-9619-4701-81F3-A1D4824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E290E-18FC-4E85-AE29-18BF7A5A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FD078-CBC2-447A-B9D7-C882EAF5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B4723-8DFE-4D0E-9720-6DCBB83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5F6A-5831-4FA1-B8AD-12EC0540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555D8-95AA-441A-88CB-1EE20D44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C90BC-311F-4F0C-BA7B-7824733D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37CAE-06C6-4502-941F-A8441157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E588C-6AB3-4BD3-8882-3667A242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2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C2403-B118-4D47-AF8A-8DB4BFD8A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25E1B-8E71-4A8F-86AE-89C7EEF1B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2250-B73C-4810-9E05-D51A67DE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CC94D-CC91-46AC-A4ED-FA94D85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201BF-4FAD-4D02-9F7D-8A32FC3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CBAB6-7345-41A8-8DA5-2EF44C1D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F61-19CC-46AC-81BD-F5CDDABF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38ACB-4B21-466D-922E-FC3C24BC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0BD79-2FE7-47A9-B45C-3DC450AD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14F5-31AC-4412-9602-F422C7AC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9E17-9E59-4605-BB48-73797CE2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E51F-FEA7-4116-92F0-325E9C0B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B68E3-9FAF-488D-902E-2B56A1EE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62F6E-B25E-4E4C-8F3E-F7FC264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3FD16-79DE-41A3-8559-10695504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3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1F175-4483-402B-928C-99A3C9CF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F052B-8110-47AB-A15C-BC66A969E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14F83-91F7-488C-B091-44891CDA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A0228-3DF6-45FE-8AC9-63286A27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206FD-A045-4E4C-8D8B-6C27D498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62B03-C8FC-44C7-956B-2541A973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7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D3674-E044-4293-AA84-DAA86498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7A664-E621-4652-B826-CD5ADB82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F225C-D32A-408A-B974-0BB06D66D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9343F-12C0-4239-9330-5F17C4409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822A5-8563-4A11-AFB4-33E510F3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78D86-EB3A-4D32-A723-9A837766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B1BE86-885D-457D-A135-8325A17C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A676B8-6FF5-4B59-9C6E-4693F656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DD8B1-027B-49E6-B491-DD64A4B8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9CD7AC-B97B-4D84-8B05-20A1B840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97430-6C3B-4217-B8AE-963FAFC2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18760-8F5C-4B31-9CDB-73776FD4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9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30A177-D977-4FC4-AE7D-6F989846705F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2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61F5B-34CA-4780-80F9-B15D0E3F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24289-5209-48F3-AC34-3E3A0CB7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D2C92-923F-4679-8C30-3FE000F0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B2E94-4741-4B90-881A-79EC9A2D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0ED3C-EEEF-4BE8-BD39-A32FBDF8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74CEC-F868-475A-B738-FB5DA841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8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B49AB2-6191-4D82-87DC-4ACA9925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FD046-1F56-42FD-8809-6617A9A7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70D8B-5440-463D-AC5F-63AD2F08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0EC6-0C97-46BB-8D1B-009B005D660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BEC6B-EFE0-4BFC-9E0F-45A62968D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24013-2F96-4E75-8C8A-E3B588455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4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그래픽 123" descr="텐트">
            <a:extLst>
              <a:ext uri="{FF2B5EF4-FFF2-40B4-BE49-F238E27FC236}">
                <a16:creationId xmlns:a16="http://schemas.microsoft.com/office/drawing/2014/main" id="{8132D0D0-C151-4E77-8120-1BF1AC449F7C}"/>
              </a:ext>
            </a:extLst>
          </p:cNvPr>
          <p:cNvSpPr/>
          <p:nvPr/>
        </p:nvSpPr>
        <p:spPr>
          <a:xfrm>
            <a:off x="4786379" y="1571005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1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CBE9FCE-0CCF-4EF4-9185-7B759898C60D}"/>
              </a:ext>
            </a:extLst>
          </p:cNvPr>
          <p:cNvGrpSpPr/>
          <p:nvPr/>
        </p:nvGrpSpPr>
        <p:grpSpPr>
          <a:xfrm>
            <a:off x="122067" y="6190940"/>
            <a:ext cx="12069934" cy="667060"/>
            <a:chOff x="122066" y="5855368"/>
            <a:chExt cx="13139823" cy="7261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BD63BE5-31FC-4FCE-B136-D054795B0595}"/>
                </a:ext>
              </a:extLst>
            </p:cNvPr>
            <p:cNvGrpSpPr/>
            <p:nvPr/>
          </p:nvGrpSpPr>
          <p:grpSpPr>
            <a:xfrm>
              <a:off x="122066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17" name="그래픽 5" descr="트레일러">
                <a:extLst>
                  <a:ext uri="{FF2B5EF4-FFF2-40B4-BE49-F238E27FC236}">
                    <a16:creationId xmlns:a16="http://schemas.microsoft.com/office/drawing/2014/main" id="{A4DF73D3-8D9C-48DF-9E92-FC404DAB3D34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E0F62E78-7552-43D8-8C98-875BA0DC1291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A0D4F5A-FAFC-4652-B3D3-BB27F71EB1AE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7105E0-F9E2-4EBD-8C70-98D970A2B62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1" name="그래픽 7" descr="백팩">
                <a:extLst>
                  <a:ext uri="{FF2B5EF4-FFF2-40B4-BE49-F238E27FC236}">
                    <a16:creationId xmlns:a16="http://schemas.microsoft.com/office/drawing/2014/main" id="{6C8359CC-FC77-4D3C-90A5-CDF77F1D62BA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9" descr="피크닉 테이블">
                <a:extLst>
                  <a:ext uri="{FF2B5EF4-FFF2-40B4-BE49-F238E27FC236}">
                    <a16:creationId xmlns:a16="http://schemas.microsoft.com/office/drawing/2014/main" id="{69FFA018-0FAE-4F00-B04C-E5646DEE11DD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" name="그래픽 11" descr="하이킹">
                <a:extLst>
                  <a:ext uri="{FF2B5EF4-FFF2-40B4-BE49-F238E27FC236}">
                    <a16:creationId xmlns:a16="http://schemas.microsoft.com/office/drawing/2014/main" id="{233B99FC-E33D-4042-86AF-1EA195586329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E038438C-40E5-412D-A4F0-0A522A620F4E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41ABB7F4-6B75-4ACE-8D8F-CD0BB2B4A76F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54407D-6AA4-4FA7-9340-23B5234B1341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F0AC54B4-E700-445A-BA52-5C80B3EEA72D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0C861BEE-C61F-4781-ABB6-42AE130902AF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그래픽 13" descr="텐트">
                <a:extLst>
                  <a:ext uri="{FF2B5EF4-FFF2-40B4-BE49-F238E27FC236}">
                    <a16:creationId xmlns:a16="http://schemas.microsoft.com/office/drawing/2014/main" id="{CA1F11E6-09E5-4BE4-8B00-7D4F9E36B266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0" name="그래픽 15" descr="모닥불">
                <a:extLst>
                  <a:ext uri="{FF2B5EF4-FFF2-40B4-BE49-F238E27FC236}">
                    <a16:creationId xmlns:a16="http://schemas.microsoft.com/office/drawing/2014/main" id="{A914C5DE-4FB1-46CD-9157-B82B274CDA36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2300F2E-882D-4B4A-9087-081ACAF6E486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89041A12-EF0D-4E4D-BC21-E29D28999D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3F9C9D6-68AA-4842-B82D-CBC09F4FF92B}"/>
                </a:ext>
              </a:extLst>
            </p:cNvPr>
            <p:cNvGrpSpPr/>
            <p:nvPr/>
          </p:nvGrpSpPr>
          <p:grpSpPr>
            <a:xfrm>
              <a:off x="4584122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35" name="그래픽 5" descr="트레일러">
                <a:extLst>
                  <a:ext uri="{FF2B5EF4-FFF2-40B4-BE49-F238E27FC236}">
                    <a16:creationId xmlns:a16="http://schemas.microsoft.com/office/drawing/2014/main" id="{7035F0F9-2EA1-4EE3-A30A-4A53DC348225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2F743B14-5FFB-48F5-AC24-BEB516F1745C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B29366B1-6859-4D51-8574-E7F9245923EB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B299BFF-4987-4AB9-9197-78622748AB9B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6" name="그래픽 7" descr="백팩">
                <a:extLst>
                  <a:ext uri="{FF2B5EF4-FFF2-40B4-BE49-F238E27FC236}">
                    <a16:creationId xmlns:a16="http://schemas.microsoft.com/office/drawing/2014/main" id="{78FA8796-BD7A-44FE-85F1-B86C890C54C3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9" descr="피크닉 테이블">
                <a:extLst>
                  <a:ext uri="{FF2B5EF4-FFF2-40B4-BE49-F238E27FC236}">
                    <a16:creationId xmlns:a16="http://schemas.microsoft.com/office/drawing/2014/main" id="{707C9AF7-493E-4192-9A99-1FE407312238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11" descr="하이킹">
                <a:extLst>
                  <a:ext uri="{FF2B5EF4-FFF2-40B4-BE49-F238E27FC236}">
                    <a16:creationId xmlns:a16="http://schemas.microsoft.com/office/drawing/2014/main" id="{7021C3DB-28E9-404B-B0BF-6B4D2E220F5D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709EF785-B6B8-4A0D-BCDC-AC71B22F9E45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3BAF9482-930B-4DB6-BBA3-4455BA74839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3C32C6D9-F5FC-4CA3-8021-67950274382D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B99DB68-5766-497D-8F21-CBD46FD9FA16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A099C5DA-4124-486B-8F46-F3E9DD9DC44E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그래픽 13" descr="텐트">
                <a:extLst>
                  <a:ext uri="{FF2B5EF4-FFF2-40B4-BE49-F238E27FC236}">
                    <a16:creationId xmlns:a16="http://schemas.microsoft.com/office/drawing/2014/main" id="{1C36FD49-9726-44D5-BABE-63207014747C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40" name="그래픽 15" descr="모닥불">
                <a:extLst>
                  <a:ext uri="{FF2B5EF4-FFF2-40B4-BE49-F238E27FC236}">
                    <a16:creationId xmlns:a16="http://schemas.microsoft.com/office/drawing/2014/main" id="{27307EC0-9840-4A32-BABE-CEF87BBA9733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0B48069F-56AE-4F4D-9BB1-D192C3F45ABA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48687F20-7119-4A17-9AF1-F271D2EA57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31D6AED-172F-4034-B398-210705719972}"/>
                </a:ext>
              </a:extLst>
            </p:cNvPr>
            <p:cNvGrpSpPr/>
            <p:nvPr/>
          </p:nvGrpSpPr>
          <p:grpSpPr>
            <a:xfrm>
              <a:off x="9046178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91" name="그래픽 5" descr="트레일러">
                <a:extLst>
                  <a:ext uri="{FF2B5EF4-FFF2-40B4-BE49-F238E27FC236}">
                    <a16:creationId xmlns:a16="http://schemas.microsoft.com/office/drawing/2014/main" id="{CAD8D7C0-87A4-4F75-9F1A-883ECA96CA97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7D5FD744-3E7F-4FB7-9686-86C93BC5D4EA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5624AD3B-D489-4112-9D2C-1BF09DAE6A54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F978A333-CE50-43CC-B875-5B6D755218C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2" name="그래픽 7" descr="백팩">
                <a:extLst>
                  <a:ext uri="{FF2B5EF4-FFF2-40B4-BE49-F238E27FC236}">
                    <a16:creationId xmlns:a16="http://schemas.microsoft.com/office/drawing/2014/main" id="{766417E1-ED24-4BBA-88B5-6623C2DE50C5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그래픽 9" descr="피크닉 테이블">
                <a:extLst>
                  <a:ext uri="{FF2B5EF4-FFF2-40B4-BE49-F238E27FC236}">
                    <a16:creationId xmlns:a16="http://schemas.microsoft.com/office/drawing/2014/main" id="{C1AE2105-B52F-4998-98F3-DFA5967CE233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4" name="그래픽 11" descr="하이킹">
                <a:extLst>
                  <a:ext uri="{FF2B5EF4-FFF2-40B4-BE49-F238E27FC236}">
                    <a16:creationId xmlns:a16="http://schemas.microsoft.com/office/drawing/2014/main" id="{0820BF14-71FA-45FE-B327-0D38CA881B70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8D8782A3-5502-4E57-8684-D887CC9843A7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자유형: 도형 99">
                  <a:extLst>
                    <a:ext uri="{FF2B5EF4-FFF2-40B4-BE49-F238E27FC236}">
                      <a16:creationId xmlns:a16="http://schemas.microsoft.com/office/drawing/2014/main" id="{4E47E2EF-3B51-4E10-9746-5C7ADFBF683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B5CF1F4E-9506-4AB4-BBF9-D7CB2A1D9C5F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902A6B3E-432E-4177-B343-BBD31D1B78B2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C0AEA74F-616B-431D-8DED-F115FB3C0081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5" name="그래픽 13" descr="텐트">
                <a:extLst>
                  <a:ext uri="{FF2B5EF4-FFF2-40B4-BE49-F238E27FC236}">
                    <a16:creationId xmlns:a16="http://schemas.microsoft.com/office/drawing/2014/main" id="{9ACDC11D-C6D7-4CBA-B7C7-9E6D524875B1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6" name="그래픽 15" descr="모닥불">
                <a:extLst>
                  <a:ext uri="{FF2B5EF4-FFF2-40B4-BE49-F238E27FC236}">
                    <a16:creationId xmlns:a16="http://schemas.microsoft.com/office/drawing/2014/main" id="{7C22DF6C-8273-4611-9ADC-F77CBE313AAD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46FD677F-6E55-4408-8781-F73EAC2777E4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0F10C6C0-7AB4-4E05-8969-7DA84C7744B4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0EA0868-6DD5-4CC2-97CC-AE6A696D61D5}"/>
              </a:ext>
            </a:extLst>
          </p:cNvPr>
          <p:cNvCxnSpPr>
            <a:cxnSpLocks/>
          </p:cNvCxnSpPr>
          <p:nvPr/>
        </p:nvCxnSpPr>
        <p:spPr>
          <a:xfrm>
            <a:off x="3749207" y="4178300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75A0FE91-2C2C-4D95-8AD2-9B0110950616}"/>
              </a:ext>
            </a:extLst>
          </p:cNvPr>
          <p:cNvCxnSpPr>
            <a:cxnSpLocks/>
          </p:cNvCxnSpPr>
          <p:nvPr/>
        </p:nvCxnSpPr>
        <p:spPr>
          <a:xfrm>
            <a:off x="3749207" y="5319528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B4CCA51-8FA7-420B-A7F0-124773CA06F8}"/>
              </a:ext>
            </a:extLst>
          </p:cNvPr>
          <p:cNvSpPr txBox="1"/>
          <p:nvPr/>
        </p:nvSpPr>
        <p:spPr>
          <a:xfrm>
            <a:off x="4577896" y="4383178"/>
            <a:ext cx="2965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Amasis MT Pro Black" panose="02040A04050005020304" pitchFamily="18" charset="0"/>
                <a:ea typeface="+mj-ea"/>
              </a:rPr>
              <a:t>CAMP KING</a:t>
            </a:r>
            <a:endParaRPr lang="ko-KR" altLang="en-US" sz="4000" spc="-300" dirty="0">
              <a:solidFill>
                <a:schemeClr val="bg1"/>
              </a:solidFill>
              <a:latin typeface="Amasis MT Pro Black" panose="02040A04050005020304" pitchFamily="18" charset="0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F9604B5-394A-4DE9-95AF-5A9F13673CCB}"/>
              </a:ext>
            </a:extLst>
          </p:cNvPr>
          <p:cNvSpPr txBox="1"/>
          <p:nvPr/>
        </p:nvSpPr>
        <p:spPr>
          <a:xfrm rot="20311119">
            <a:off x="582735" y="687944"/>
            <a:ext cx="28873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arlow Solid Italic" panose="04030604020F02020D02" pitchFamily="82" charset="0"/>
              </a:rPr>
              <a:t>Let’s go camping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Harlow Solid Italic" panose="04030604020F02020D02" pitchFamily="82" charset="0"/>
              </a:rPr>
              <a:t>together!</a:t>
            </a:r>
            <a:endParaRPr lang="ko-KR" altLang="en-US" sz="32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C5C9FF1-0FA1-4212-8CD4-6D2FFF940F70}"/>
              </a:ext>
            </a:extLst>
          </p:cNvPr>
          <p:cNvCxnSpPr/>
          <p:nvPr/>
        </p:nvCxnSpPr>
        <p:spPr>
          <a:xfrm flipV="1">
            <a:off x="567201" y="956312"/>
            <a:ext cx="3407963" cy="135033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그래픽 123" descr="텐트">
            <a:extLst>
              <a:ext uri="{FF2B5EF4-FFF2-40B4-BE49-F238E27FC236}">
                <a16:creationId xmlns:a16="http://schemas.microsoft.com/office/drawing/2014/main" id="{682257ED-DB57-4F2A-A4E8-0EC5D43058C3}"/>
              </a:ext>
            </a:extLst>
          </p:cNvPr>
          <p:cNvSpPr/>
          <p:nvPr/>
        </p:nvSpPr>
        <p:spPr>
          <a:xfrm>
            <a:off x="4506116" y="1407972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2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36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CCBC8660-A3FA-4131-8C3A-C516A651E8C9}"/>
              </a:ext>
            </a:extLst>
          </p:cNvPr>
          <p:cNvSpPr/>
          <p:nvPr/>
        </p:nvSpPr>
        <p:spPr>
          <a:xfrm>
            <a:off x="699026" y="1207513"/>
            <a:ext cx="1782917" cy="1800941"/>
          </a:xfrm>
          <a:prstGeom prst="ellipse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F7948-2BDB-4656-AC8C-1A58BFDAF583}"/>
              </a:ext>
            </a:extLst>
          </p:cNvPr>
          <p:cNvSpPr txBox="1"/>
          <p:nvPr/>
        </p:nvSpPr>
        <p:spPr>
          <a:xfrm>
            <a:off x="1161520" y="3285378"/>
            <a:ext cx="857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박수민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1FB096A-60E2-84F7-292E-F0BA1ACC0EC7}"/>
              </a:ext>
            </a:extLst>
          </p:cNvPr>
          <p:cNvSpPr/>
          <p:nvPr/>
        </p:nvSpPr>
        <p:spPr>
          <a:xfrm>
            <a:off x="2951783" y="1207512"/>
            <a:ext cx="1782917" cy="1800941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435F6AB-B685-BC5E-912C-1794B1BFECA4}"/>
              </a:ext>
            </a:extLst>
          </p:cNvPr>
          <p:cNvSpPr/>
          <p:nvPr/>
        </p:nvSpPr>
        <p:spPr>
          <a:xfrm>
            <a:off x="5204540" y="1207512"/>
            <a:ext cx="1782917" cy="1800941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8D262CB-3A42-C71D-E620-136863435853}"/>
              </a:ext>
            </a:extLst>
          </p:cNvPr>
          <p:cNvSpPr/>
          <p:nvPr/>
        </p:nvSpPr>
        <p:spPr>
          <a:xfrm>
            <a:off x="7457297" y="1207512"/>
            <a:ext cx="1782917" cy="1800941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E55783-8804-2EFB-EE48-19B688432327}"/>
              </a:ext>
            </a:extLst>
          </p:cNvPr>
          <p:cNvSpPr/>
          <p:nvPr/>
        </p:nvSpPr>
        <p:spPr>
          <a:xfrm>
            <a:off x="9710057" y="1160052"/>
            <a:ext cx="1782917" cy="1800941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F88963-573C-C869-1784-ACE3BD94530E}"/>
              </a:ext>
            </a:extLst>
          </p:cNvPr>
          <p:cNvSpPr txBox="1"/>
          <p:nvPr/>
        </p:nvSpPr>
        <p:spPr>
          <a:xfrm>
            <a:off x="3414277" y="3286506"/>
            <a:ext cx="857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송유근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13E5ED-EFBC-AF78-A320-C4E2C5A9EF2C}"/>
              </a:ext>
            </a:extLst>
          </p:cNvPr>
          <p:cNvSpPr txBox="1"/>
          <p:nvPr/>
        </p:nvSpPr>
        <p:spPr>
          <a:xfrm>
            <a:off x="5667034" y="3285378"/>
            <a:ext cx="857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이기덕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89A03-A098-9A94-36FF-C52256D2C877}"/>
              </a:ext>
            </a:extLst>
          </p:cNvPr>
          <p:cNvSpPr txBox="1"/>
          <p:nvPr/>
        </p:nvSpPr>
        <p:spPr>
          <a:xfrm>
            <a:off x="7906165" y="3285378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조예원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	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598FE5-B091-B41A-25F8-41366102F5CD}"/>
              </a:ext>
            </a:extLst>
          </p:cNvPr>
          <p:cNvSpPr txBox="1"/>
          <p:nvPr/>
        </p:nvSpPr>
        <p:spPr>
          <a:xfrm>
            <a:off x="10172548" y="3285378"/>
            <a:ext cx="857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최예진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82DF75-779E-1240-BE41-3B0010323135}"/>
              </a:ext>
            </a:extLst>
          </p:cNvPr>
          <p:cNvSpPr txBox="1"/>
          <p:nvPr/>
        </p:nvSpPr>
        <p:spPr>
          <a:xfrm>
            <a:off x="211300" y="3962412"/>
            <a:ext cx="2156744" cy="1794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메인 서비스 페이지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 가입</a:t>
            </a:r>
            <a:r>
              <a:rPr lang="en-US" altLang="ko-KR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페이지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로그인 세션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프로필 사진 등록 기능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공용 </a:t>
            </a:r>
            <a:r>
              <a:rPr lang="en-US" altLang="ko-KR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Header, Footer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684C-FF2D-643B-F9F3-057106378AFC}"/>
              </a:ext>
            </a:extLst>
          </p:cNvPr>
          <p:cNvSpPr txBox="1"/>
          <p:nvPr/>
        </p:nvSpPr>
        <p:spPr>
          <a:xfrm>
            <a:off x="2974079" y="3962412"/>
            <a:ext cx="1734770" cy="2833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팀장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공지사항 </a:t>
            </a:r>
            <a:r>
              <a:rPr lang="en-US" altLang="ko-KR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CRUD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페이징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댓글 </a:t>
            </a:r>
            <a:r>
              <a:rPr lang="en-US" altLang="ko-KR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CRUD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캠핑장 지도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로드뷰</a:t>
            </a: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웰컴</a:t>
            </a: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페이지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버그 수정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0F24A-98A1-DC38-A41A-317306801087}"/>
              </a:ext>
            </a:extLst>
          </p:cNvPr>
          <p:cNvSpPr txBox="1"/>
          <p:nvPr/>
        </p:nvSpPr>
        <p:spPr>
          <a:xfrm>
            <a:off x="5042824" y="3972919"/>
            <a:ext cx="2077172" cy="3179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ERD </a:t>
            </a: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설계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공용 </a:t>
            </a:r>
            <a:r>
              <a:rPr lang="en-US" altLang="ko-KR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REST API </a:t>
            </a: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설계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인터셉터</a:t>
            </a: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처리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GIT </a:t>
            </a: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관리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파티 모집 상세보기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쪽지 전송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카카오톡 로그인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버그 수정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6B0A0E-5DA7-4334-4F39-FD00B4028A4A}"/>
              </a:ext>
            </a:extLst>
          </p:cNvPr>
          <p:cNvSpPr txBox="1"/>
          <p:nvPr/>
        </p:nvSpPr>
        <p:spPr>
          <a:xfrm>
            <a:off x="7284637" y="3962412"/>
            <a:ext cx="1893467" cy="1794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로그인 페이지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마이 페이지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쪽지함</a:t>
            </a: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확인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개인정보 수정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캠핑장 데이터 </a:t>
            </a:r>
            <a:r>
              <a:rPr lang="en-US" altLang="ko-KR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API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C4FA59-546A-91C0-5D5E-F38F921D4C51}"/>
              </a:ext>
            </a:extLst>
          </p:cNvPr>
          <p:cNvSpPr txBox="1"/>
          <p:nvPr/>
        </p:nvSpPr>
        <p:spPr>
          <a:xfrm>
            <a:off x="9402926" y="3962412"/>
            <a:ext cx="2324675" cy="1794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캠핑장 </a:t>
            </a:r>
            <a:r>
              <a:rPr lang="en-US" altLang="ko-KR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CRUD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파티 모집 페이지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파티 게시글 작성 페이지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파티 게시글 정렬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SQL </a:t>
            </a:r>
            <a:r>
              <a:rPr lang="ko-KR" altLang="en-US" sz="15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테스트 데이터</a:t>
            </a:r>
            <a:endParaRPr lang="en-US" altLang="ko-KR" sz="15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B3A11-374E-0DA1-7867-B395A2B27D41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팀원 소개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5F89AD2-6434-AAAD-9C89-9030389BE5A1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79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FD80D-69A0-4E10-8E7E-00CBF6DAC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DF83C5-95D9-4B5F-B6A0-0CAC8CD82C2B}"/>
              </a:ext>
            </a:extLst>
          </p:cNvPr>
          <p:cNvGrpSpPr/>
          <p:nvPr/>
        </p:nvGrpSpPr>
        <p:grpSpPr>
          <a:xfrm>
            <a:off x="6553973" y="3555496"/>
            <a:ext cx="5363707" cy="2689064"/>
            <a:chOff x="259498" y="2630464"/>
            <a:chExt cx="5363707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7F2A3-7073-425C-BD2B-E0F0296AF9F0}"/>
                </a:ext>
              </a:extLst>
            </p:cNvPr>
            <p:cNvCxnSpPr>
              <a:cxnSpLocks/>
            </p:cNvCxnSpPr>
            <p:nvPr/>
          </p:nvCxnSpPr>
          <p:spPr>
            <a:xfrm>
              <a:off x="259498" y="4114579"/>
              <a:ext cx="536370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251CDB-A2FF-42C0-B735-FD73CFDA354A}"/>
                </a:ext>
              </a:extLst>
            </p:cNvPr>
            <p:cNvCxnSpPr>
              <a:cxnSpLocks/>
            </p:cNvCxnSpPr>
            <p:nvPr/>
          </p:nvCxnSpPr>
          <p:spPr>
            <a:xfrm>
              <a:off x="259498" y="5319528"/>
              <a:ext cx="536370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405209-0C55-4C1D-A6C4-56478FDE2A1D}"/>
                </a:ext>
              </a:extLst>
            </p:cNvPr>
            <p:cNvSpPr txBox="1"/>
            <p:nvPr/>
          </p:nvSpPr>
          <p:spPr>
            <a:xfrm>
              <a:off x="488098" y="4393888"/>
              <a:ext cx="4860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요약 및 사용 기술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03010-AD61-4EEC-9C0F-95B43F3DB3C1}"/>
                </a:ext>
              </a:extLst>
            </p:cNvPr>
            <p:cNvSpPr txBox="1"/>
            <p:nvPr/>
          </p:nvSpPr>
          <p:spPr>
            <a:xfrm>
              <a:off x="1265382" y="2630464"/>
              <a:ext cx="7938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Amasis MT Pro Black" panose="02040A04050005020304" pitchFamily="18" charset="0"/>
                  <a:ea typeface="+mj-ea"/>
                </a:rPr>
                <a:t>2</a:t>
              </a:r>
              <a:endParaRPr lang="ko-KR" altLang="en-US" sz="8000" dirty="0">
                <a:solidFill>
                  <a:schemeClr val="bg1"/>
                </a:solidFill>
                <a:latin typeface="Amasis MT Pro Black" panose="02040A04050005020304" pitchFamily="18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91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7B38EFC-7482-2385-6EA1-F334EDCE8E41}"/>
              </a:ext>
            </a:extLst>
          </p:cNvPr>
          <p:cNvCxnSpPr>
            <a:cxnSpLocks/>
          </p:cNvCxnSpPr>
          <p:nvPr/>
        </p:nvCxnSpPr>
        <p:spPr>
          <a:xfrm>
            <a:off x="3341077" y="0"/>
            <a:ext cx="0" cy="664698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845477B2-4233-671F-9A97-7745124A3BFB}"/>
              </a:ext>
            </a:extLst>
          </p:cNvPr>
          <p:cNvSpPr/>
          <p:nvPr/>
        </p:nvSpPr>
        <p:spPr>
          <a:xfrm flipV="1">
            <a:off x="3103685" y="6392008"/>
            <a:ext cx="474784" cy="33410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05E044E-C614-AFB0-4DEF-C290F9980A54}"/>
              </a:ext>
            </a:extLst>
          </p:cNvPr>
          <p:cNvSpPr/>
          <p:nvPr/>
        </p:nvSpPr>
        <p:spPr>
          <a:xfrm>
            <a:off x="3174025" y="693146"/>
            <a:ext cx="334103" cy="3341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BFFCDD-A9E8-0A65-E583-5A081203C73E}"/>
              </a:ext>
            </a:extLst>
          </p:cNvPr>
          <p:cNvSpPr txBox="1"/>
          <p:nvPr/>
        </p:nvSpPr>
        <p:spPr>
          <a:xfrm>
            <a:off x="3763107" y="442228"/>
            <a:ext cx="375431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2023.05.08 – 2023.05.09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설계 </a:t>
            </a: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 TABLE </a:t>
            </a:r>
            <a:r>
              <a:rPr lang="ko-KR" altLang="en-US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설계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538D07-E89A-8C1D-288E-4525A5BD1B0F}"/>
              </a:ext>
            </a:extLst>
          </p:cNvPr>
          <p:cNvSpPr/>
          <p:nvPr/>
        </p:nvSpPr>
        <p:spPr>
          <a:xfrm>
            <a:off x="3176958" y="1997337"/>
            <a:ext cx="334103" cy="3341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F041F-9D59-CC8B-C895-55C80AF5B0B4}"/>
              </a:ext>
            </a:extLst>
          </p:cNvPr>
          <p:cNvSpPr txBox="1"/>
          <p:nvPr/>
        </p:nvSpPr>
        <p:spPr>
          <a:xfrm>
            <a:off x="178778" y="1720041"/>
            <a:ext cx="375431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2023.05.10 – 2023.05.15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 개발 </a:t>
            </a: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 v1.0.0 </a:t>
            </a:r>
            <a:r>
              <a:rPr lang="ko-KR" altLang="en-US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배포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A7E4D-2F29-3555-D5AB-0EBDD113DCE6}"/>
              </a:ext>
            </a:extLst>
          </p:cNvPr>
          <p:cNvSpPr txBox="1"/>
          <p:nvPr/>
        </p:nvSpPr>
        <p:spPr>
          <a:xfrm>
            <a:off x="3763107" y="3037127"/>
            <a:ext cx="375431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2023.05.16 – 2023.05.23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 개발 </a:t>
            </a: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 v2.0.0 </a:t>
            </a:r>
            <a:r>
              <a:rPr lang="ko-KR" altLang="en-US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배포</a:t>
            </a:r>
            <a:endParaRPr lang="en-US" altLang="ko-KR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CEAE088-0BBD-EADF-0739-3FCD1EDF2142}"/>
              </a:ext>
            </a:extLst>
          </p:cNvPr>
          <p:cNvSpPr/>
          <p:nvPr/>
        </p:nvSpPr>
        <p:spPr>
          <a:xfrm>
            <a:off x="3174025" y="3314426"/>
            <a:ext cx="334103" cy="3341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117D0DC-DF4C-EDAE-4F54-BF229F28E74C}"/>
              </a:ext>
            </a:extLst>
          </p:cNvPr>
          <p:cNvSpPr/>
          <p:nvPr/>
        </p:nvSpPr>
        <p:spPr>
          <a:xfrm>
            <a:off x="3168164" y="4838423"/>
            <a:ext cx="334103" cy="3341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Python 가상 환경 venv 사용하기">
            <a:extLst>
              <a:ext uri="{FF2B5EF4-FFF2-40B4-BE49-F238E27FC236}">
                <a16:creationId xmlns:a16="http://schemas.microsoft.com/office/drawing/2014/main" id="{35EF5BBC-FE1F-9E5A-0A59-E129FA50F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924" y="3707430"/>
            <a:ext cx="2939555" cy="293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9C56EC-2D43-E7BF-6FE4-229A9030BE3D}"/>
              </a:ext>
            </a:extLst>
          </p:cNvPr>
          <p:cNvSpPr txBox="1"/>
          <p:nvPr/>
        </p:nvSpPr>
        <p:spPr>
          <a:xfrm>
            <a:off x="178778" y="4451767"/>
            <a:ext cx="3754315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2023.05.24 - 2023.05.26</a:t>
            </a:r>
            <a:b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오류 테스트 </a:t>
            </a: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버그 수정</a:t>
            </a:r>
            <a:endParaRPr lang="en-US" altLang="ko-KR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 개발 </a:t>
            </a:r>
            <a:r>
              <a:rPr lang="en-US" altLang="ko-KR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 v3.0.0 </a:t>
            </a:r>
            <a:r>
              <a:rPr lang="ko-KR" altLang="en-US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배포</a:t>
            </a:r>
            <a:endParaRPr lang="en-US" altLang="ko-KR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FB098F-7DAB-F8AD-000A-3F6C8A1D25C2}"/>
              </a:ext>
            </a:extLst>
          </p:cNvPr>
          <p:cNvGrpSpPr/>
          <p:nvPr/>
        </p:nvGrpSpPr>
        <p:grpSpPr>
          <a:xfrm flipV="1">
            <a:off x="1352056" y="2540505"/>
            <a:ext cx="1159129" cy="86141"/>
            <a:chOff x="2057143" y="3529706"/>
            <a:chExt cx="6171429" cy="458632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B303B27C-4879-F7AA-AC0F-94103432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143" y="3529706"/>
              <a:ext cx="6171429" cy="45863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276179-20FE-8198-C151-9BD63201E048}"/>
              </a:ext>
            </a:extLst>
          </p:cNvPr>
          <p:cNvGrpSpPr/>
          <p:nvPr/>
        </p:nvGrpSpPr>
        <p:grpSpPr>
          <a:xfrm flipV="1">
            <a:off x="4861809" y="3866622"/>
            <a:ext cx="1159129" cy="86141"/>
            <a:chOff x="2057143" y="3529706"/>
            <a:chExt cx="6171429" cy="458632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F50353E2-13C2-9660-3639-7AE642A4B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143" y="3529706"/>
              <a:ext cx="6171429" cy="45863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4498E8-A50D-5A38-D49A-A9BE96B5F367}"/>
              </a:ext>
            </a:extLst>
          </p:cNvPr>
          <p:cNvGrpSpPr/>
          <p:nvPr/>
        </p:nvGrpSpPr>
        <p:grpSpPr>
          <a:xfrm flipV="1">
            <a:off x="1261067" y="5684053"/>
            <a:ext cx="1159129" cy="86141"/>
            <a:chOff x="2057143" y="3529706"/>
            <a:chExt cx="6171429" cy="458632"/>
          </a:xfrm>
        </p:grpSpPr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4095A10C-CAFC-F856-9438-3A34A4568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143" y="3529706"/>
              <a:ext cx="6171429" cy="45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50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8FE8BAC-E69E-50F5-FA6E-727BB1625FDC}"/>
              </a:ext>
            </a:extLst>
          </p:cNvPr>
          <p:cNvSpPr/>
          <p:nvPr/>
        </p:nvSpPr>
        <p:spPr>
          <a:xfrm>
            <a:off x="287849" y="1252500"/>
            <a:ext cx="5641003" cy="24384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0B50BE-BF60-F2B0-AA67-B81A0017D6ED}"/>
              </a:ext>
            </a:extLst>
          </p:cNvPr>
          <p:cNvSpPr/>
          <p:nvPr/>
        </p:nvSpPr>
        <p:spPr>
          <a:xfrm>
            <a:off x="6263148" y="1252500"/>
            <a:ext cx="5641003" cy="24384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52BBA0-A1CD-7CD1-F2A0-D384E3986602}"/>
              </a:ext>
            </a:extLst>
          </p:cNvPr>
          <p:cNvSpPr/>
          <p:nvPr/>
        </p:nvSpPr>
        <p:spPr>
          <a:xfrm>
            <a:off x="287849" y="4016367"/>
            <a:ext cx="5640997" cy="241884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9AC655-9962-DA1A-C854-BB2AAE71A9FD}"/>
              </a:ext>
            </a:extLst>
          </p:cNvPr>
          <p:cNvSpPr/>
          <p:nvPr/>
        </p:nvSpPr>
        <p:spPr>
          <a:xfrm>
            <a:off x="6263148" y="3996813"/>
            <a:ext cx="5641003" cy="24384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F801C8-D2E7-68C4-01DE-BC5B20B01A74}"/>
              </a:ext>
            </a:extLst>
          </p:cNvPr>
          <p:cNvSpPr txBox="1"/>
          <p:nvPr/>
        </p:nvSpPr>
        <p:spPr>
          <a:xfrm>
            <a:off x="287849" y="1251592"/>
            <a:ext cx="210901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FRONT-END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64ABAF-2131-1B52-0AF5-14D40E2F0B6B}"/>
              </a:ext>
            </a:extLst>
          </p:cNvPr>
          <p:cNvSpPr txBox="1"/>
          <p:nvPr/>
        </p:nvSpPr>
        <p:spPr>
          <a:xfrm>
            <a:off x="6263148" y="1252500"/>
            <a:ext cx="210901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BACK-END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397ED-B36D-87C5-AD4B-8D92A748CA8B}"/>
              </a:ext>
            </a:extLst>
          </p:cNvPr>
          <p:cNvSpPr txBox="1"/>
          <p:nvPr/>
        </p:nvSpPr>
        <p:spPr>
          <a:xfrm>
            <a:off x="287849" y="4018686"/>
            <a:ext cx="210901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TOOLS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6E40BF-AD05-C133-4E18-D3CB7B32A33D}"/>
              </a:ext>
            </a:extLst>
          </p:cNvPr>
          <p:cNvSpPr txBox="1"/>
          <p:nvPr/>
        </p:nvSpPr>
        <p:spPr>
          <a:xfrm>
            <a:off x="6263147" y="3996813"/>
            <a:ext cx="210901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ETC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2" name="Google Shape;82;p17">
            <a:extLst>
              <a:ext uri="{FF2B5EF4-FFF2-40B4-BE49-F238E27FC236}">
                <a16:creationId xmlns:a16="http://schemas.microsoft.com/office/drawing/2014/main" id="{20F694C9-9E9C-4A51-9876-84044CD431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6891" t="5446" r="15513"/>
          <a:stretch/>
        </p:blipFill>
        <p:spPr>
          <a:xfrm>
            <a:off x="6773087" y="1971952"/>
            <a:ext cx="656610" cy="119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87;p17">
            <a:extLst>
              <a:ext uri="{FF2B5EF4-FFF2-40B4-BE49-F238E27FC236}">
                <a16:creationId xmlns:a16="http://schemas.microsoft.com/office/drawing/2014/main" id="{4B65D4FE-C746-5961-9FDE-C8088B0DCF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238" t="28686" r="17510" b="30743"/>
          <a:stretch/>
        </p:blipFill>
        <p:spPr>
          <a:xfrm>
            <a:off x="9838414" y="2243976"/>
            <a:ext cx="1857057" cy="53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85;p17">
            <a:extLst>
              <a:ext uri="{FF2B5EF4-FFF2-40B4-BE49-F238E27FC236}">
                <a16:creationId xmlns:a16="http://schemas.microsoft.com/office/drawing/2014/main" id="{057F00CF-74A5-9DB1-E27F-A8E871E9DA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961" r="24287"/>
          <a:stretch/>
        </p:blipFill>
        <p:spPr>
          <a:xfrm>
            <a:off x="717688" y="2167794"/>
            <a:ext cx="879103" cy="88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84;p17">
            <a:extLst>
              <a:ext uri="{FF2B5EF4-FFF2-40B4-BE49-F238E27FC236}">
                <a16:creationId xmlns:a16="http://schemas.microsoft.com/office/drawing/2014/main" id="{A982ED79-3177-6F78-8CD9-9FEBA987C93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911" t="22407" r="9108" b="23271"/>
          <a:stretch/>
        </p:blipFill>
        <p:spPr>
          <a:xfrm>
            <a:off x="2122088" y="2059848"/>
            <a:ext cx="1614693" cy="106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89;p17">
            <a:extLst>
              <a:ext uri="{FF2B5EF4-FFF2-40B4-BE49-F238E27FC236}">
                <a16:creationId xmlns:a16="http://schemas.microsoft.com/office/drawing/2014/main" id="{851EB736-78F9-8516-EFA9-A29DD663468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6303" y="4879677"/>
            <a:ext cx="913461" cy="909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90;p17">
            <a:extLst>
              <a:ext uri="{FF2B5EF4-FFF2-40B4-BE49-F238E27FC236}">
                <a16:creationId xmlns:a16="http://schemas.microsoft.com/office/drawing/2014/main" id="{D58D9915-99C5-7605-62EE-EAA0166DDF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0593" y="5008087"/>
            <a:ext cx="779791" cy="779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86;p17">
            <a:extLst>
              <a:ext uri="{FF2B5EF4-FFF2-40B4-BE49-F238E27FC236}">
                <a16:creationId xmlns:a16="http://schemas.microsoft.com/office/drawing/2014/main" id="{43BD1F9C-425C-F055-DFB9-E4199F3F443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0489" r="14367"/>
          <a:stretch/>
        </p:blipFill>
        <p:spPr>
          <a:xfrm>
            <a:off x="6773087" y="5008087"/>
            <a:ext cx="1561286" cy="70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그림 43" descr="고양이, 포유류, 텍스트이(가) 표시된 사진&#10;&#10;자동 생성된 설명">
            <a:extLst>
              <a:ext uri="{FF2B5EF4-FFF2-40B4-BE49-F238E27FC236}">
                <a16:creationId xmlns:a16="http://schemas.microsoft.com/office/drawing/2014/main" id="{68E19DBC-7118-2A5A-4C7B-12BD4E84522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675" y="4767290"/>
            <a:ext cx="1169739" cy="10564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890BFFA-7773-7A9F-082B-5C927727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58" y="2198152"/>
            <a:ext cx="1772940" cy="90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BE9CA35-6236-CBB2-BD1E-8B0AB3014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611" y="4877651"/>
            <a:ext cx="913461" cy="91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02F96A6-A9BB-9818-CC58-93F73F0BA590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사용 기술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9377D0A-2D9C-A7BA-7FCA-7891261E1E70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Spring boot 스프링 부트란?">
            <a:extLst>
              <a:ext uri="{FF2B5EF4-FFF2-40B4-BE49-F238E27FC236}">
                <a16:creationId xmlns:a16="http://schemas.microsoft.com/office/drawing/2014/main" id="{3DE4D57A-8D50-21FF-00D9-A09525155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77" y="2082112"/>
            <a:ext cx="1857057" cy="9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호스팅된 MySQL - Amazon RDS for MySQL - AWS">
            <a:extLst>
              <a:ext uri="{FF2B5EF4-FFF2-40B4-BE49-F238E27FC236}">
                <a16:creationId xmlns:a16="http://schemas.microsoft.com/office/drawing/2014/main" id="{9F2AB37D-2684-E59C-AB45-7A725A5A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37" y="4970237"/>
            <a:ext cx="1407103" cy="72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35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원호 7">
            <a:extLst>
              <a:ext uri="{FF2B5EF4-FFF2-40B4-BE49-F238E27FC236}">
                <a16:creationId xmlns:a16="http://schemas.microsoft.com/office/drawing/2014/main" id="{D42D5C20-9522-45D8-B922-85D044193F07}"/>
              </a:ext>
            </a:extLst>
          </p:cNvPr>
          <p:cNvSpPr/>
          <p:nvPr/>
        </p:nvSpPr>
        <p:spPr>
          <a:xfrm rot="5400000">
            <a:off x="3599066" y="2326664"/>
            <a:ext cx="1965434" cy="1965434"/>
          </a:xfrm>
          <a:prstGeom prst="arc">
            <a:avLst>
              <a:gd name="adj1" fmla="val 6101385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C76D84B0-103A-4D6E-BBA7-B0C5684C37D6}"/>
              </a:ext>
            </a:extLst>
          </p:cNvPr>
          <p:cNvSpPr/>
          <p:nvPr/>
        </p:nvSpPr>
        <p:spPr>
          <a:xfrm>
            <a:off x="3599066" y="2326664"/>
            <a:ext cx="1965434" cy="1965434"/>
          </a:xfrm>
          <a:prstGeom prst="arc">
            <a:avLst>
              <a:gd name="adj1" fmla="val 5320067"/>
              <a:gd name="adj2" fmla="val 15236278"/>
            </a:avLst>
          </a:prstGeom>
          <a:ln w="381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D830F-86ED-4233-BFFA-DFFFD241CE77}"/>
              </a:ext>
            </a:extLst>
          </p:cNvPr>
          <p:cNvSpPr txBox="1"/>
          <p:nvPr/>
        </p:nvSpPr>
        <p:spPr>
          <a:xfrm>
            <a:off x="4079083" y="3071585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45%</a:t>
            </a:r>
            <a:endParaRPr lang="ko-KR" altLang="en-US" sz="3200" b="1" dirty="0">
              <a:solidFill>
                <a:srgbClr val="40474D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95A3E884-ECB0-4DE4-B3DF-CDC6EE08A92D}"/>
              </a:ext>
            </a:extLst>
          </p:cNvPr>
          <p:cNvSpPr txBox="1"/>
          <p:nvPr/>
        </p:nvSpPr>
        <p:spPr>
          <a:xfrm>
            <a:off x="3519633" y="5449075"/>
            <a:ext cx="208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</a:t>
            </a:r>
            <a:endParaRPr kumimoji="1" lang="ja-JP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5964BA49-A331-486C-8623-5CB1CD436A95}"/>
              </a:ext>
            </a:extLst>
          </p:cNvPr>
          <p:cNvSpPr/>
          <p:nvPr/>
        </p:nvSpPr>
        <p:spPr>
          <a:xfrm rot="5400000">
            <a:off x="566133" y="2311918"/>
            <a:ext cx="1965434" cy="1965434"/>
          </a:xfrm>
          <a:prstGeom prst="arc">
            <a:avLst>
              <a:gd name="adj1" fmla="val 3524717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AE357F1B-4107-474F-8F40-C83133C43EF8}"/>
              </a:ext>
            </a:extLst>
          </p:cNvPr>
          <p:cNvSpPr/>
          <p:nvPr/>
        </p:nvSpPr>
        <p:spPr>
          <a:xfrm>
            <a:off x="566133" y="2311918"/>
            <a:ext cx="1965434" cy="1965434"/>
          </a:xfrm>
          <a:prstGeom prst="arc">
            <a:avLst>
              <a:gd name="adj1" fmla="val 5320067"/>
              <a:gd name="adj2" fmla="val 12415216"/>
            </a:avLst>
          </a:prstGeom>
          <a:ln w="381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3744A-2E3B-4F91-A6F9-B500B171E6F4}"/>
              </a:ext>
            </a:extLst>
          </p:cNvPr>
          <p:cNvSpPr txBox="1"/>
          <p:nvPr/>
        </p:nvSpPr>
        <p:spPr>
          <a:xfrm>
            <a:off x="1046149" y="3056839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30%</a:t>
            </a:r>
            <a:endParaRPr lang="ko-KR" altLang="en-US" sz="3200" b="1" dirty="0">
              <a:solidFill>
                <a:srgbClr val="40474D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1BE61FD1-A363-461D-B13F-7798A9FDD3CA}"/>
              </a:ext>
            </a:extLst>
          </p:cNvPr>
          <p:cNvSpPr txBox="1"/>
          <p:nvPr/>
        </p:nvSpPr>
        <p:spPr>
          <a:xfrm>
            <a:off x="486701" y="5434329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회의 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&amp;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문서 작업</a:t>
            </a:r>
            <a:endParaRPr kumimoji="1" lang="ja-JP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64C2242B-A44C-4270-9F6B-C23459082739}"/>
              </a:ext>
            </a:extLst>
          </p:cNvPr>
          <p:cNvSpPr/>
          <p:nvPr/>
        </p:nvSpPr>
        <p:spPr>
          <a:xfrm rot="5400000">
            <a:off x="6741423" y="2326664"/>
            <a:ext cx="1965434" cy="1965434"/>
          </a:xfrm>
          <a:prstGeom prst="arc">
            <a:avLst>
              <a:gd name="adj1" fmla="val 1507645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40915682-D45E-45DD-AC55-EB0055B97B71}"/>
              </a:ext>
            </a:extLst>
          </p:cNvPr>
          <p:cNvSpPr/>
          <p:nvPr/>
        </p:nvSpPr>
        <p:spPr>
          <a:xfrm>
            <a:off x="6741423" y="2326664"/>
            <a:ext cx="1965434" cy="1965434"/>
          </a:xfrm>
          <a:prstGeom prst="arc">
            <a:avLst>
              <a:gd name="adj1" fmla="val 5320067"/>
              <a:gd name="adj2" fmla="val 8345424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20BD6-0282-4E83-A68C-6C9C454FDEDC}"/>
              </a:ext>
            </a:extLst>
          </p:cNvPr>
          <p:cNvSpPr txBox="1"/>
          <p:nvPr/>
        </p:nvSpPr>
        <p:spPr>
          <a:xfrm>
            <a:off x="7221437" y="3071585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15%</a:t>
            </a:r>
            <a:endParaRPr lang="ko-KR" altLang="en-US" sz="3200" b="1" dirty="0">
              <a:solidFill>
                <a:srgbClr val="40474D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9AEC6738-AE00-45C5-B068-23FD5654242B}"/>
              </a:ext>
            </a:extLst>
          </p:cNvPr>
          <p:cNvSpPr txBox="1"/>
          <p:nvPr/>
        </p:nvSpPr>
        <p:spPr>
          <a:xfrm>
            <a:off x="6661991" y="544907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테스트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&amp;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오류 수정</a:t>
            </a:r>
            <a:endParaRPr kumimoji="1" lang="ja-JP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1F3FB3-0C8F-4F84-B395-85238D08BDAF}"/>
              </a:ext>
            </a:extLst>
          </p:cNvPr>
          <p:cNvSpPr/>
          <p:nvPr/>
        </p:nvSpPr>
        <p:spPr>
          <a:xfrm rot="5400000">
            <a:off x="4528947" y="4861305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</a:t>
            </a:r>
            <a:r>
              <a:rPr lang="ko-KR" alt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작업별</a:t>
            </a:r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소요 기간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호 23">
            <a:extLst>
              <a:ext uri="{FF2B5EF4-FFF2-40B4-BE49-F238E27FC236}">
                <a16:creationId xmlns:a16="http://schemas.microsoft.com/office/drawing/2014/main" id="{23C3F63E-A324-C569-A83E-031DF37506F7}"/>
              </a:ext>
            </a:extLst>
          </p:cNvPr>
          <p:cNvSpPr/>
          <p:nvPr/>
        </p:nvSpPr>
        <p:spPr>
          <a:xfrm rot="5400000">
            <a:off x="9682668" y="2302087"/>
            <a:ext cx="1965434" cy="1965434"/>
          </a:xfrm>
          <a:prstGeom prst="arc">
            <a:avLst>
              <a:gd name="adj1" fmla="val 1573344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B7B8EBDA-4ECB-3EEB-890A-8AA0135EE488}"/>
              </a:ext>
            </a:extLst>
          </p:cNvPr>
          <p:cNvSpPr/>
          <p:nvPr/>
        </p:nvSpPr>
        <p:spPr>
          <a:xfrm>
            <a:off x="9682668" y="2302087"/>
            <a:ext cx="1965434" cy="1965434"/>
          </a:xfrm>
          <a:prstGeom prst="arc">
            <a:avLst>
              <a:gd name="adj1" fmla="val 5320067"/>
              <a:gd name="adj2" fmla="val 7654652"/>
            </a:avLst>
          </a:prstGeom>
          <a:ln w="381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97F69C-BE30-C81B-B1DF-7C439C929A22}"/>
              </a:ext>
            </a:extLst>
          </p:cNvPr>
          <p:cNvSpPr txBox="1"/>
          <p:nvPr/>
        </p:nvSpPr>
        <p:spPr>
          <a:xfrm>
            <a:off x="10162685" y="304700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10%</a:t>
            </a:r>
            <a:endParaRPr lang="ko-KR" altLang="en-US" sz="3200" b="1" dirty="0">
              <a:solidFill>
                <a:srgbClr val="40474D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7" name="テキスト ボックス 17">
            <a:extLst>
              <a:ext uri="{FF2B5EF4-FFF2-40B4-BE49-F238E27FC236}">
                <a16:creationId xmlns:a16="http://schemas.microsoft.com/office/drawing/2014/main" id="{348EAB27-6698-DBD6-2AD4-4E83638A6C53}"/>
              </a:ext>
            </a:extLst>
          </p:cNvPr>
          <p:cNvSpPr txBox="1"/>
          <p:nvPr/>
        </p:nvSpPr>
        <p:spPr>
          <a:xfrm>
            <a:off x="9603236" y="5424498"/>
            <a:ext cx="183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디자인 </a:t>
            </a:r>
            <a:r>
              <a:rPr kumimoji="1"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&amp; PT</a:t>
            </a:r>
            <a:r>
              <a:rPr kumimoji="1"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준비</a:t>
            </a:r>
            <a:endParaRPr kumimoji="1" lang="ja-JP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06D108A-61B7-C99D-0E61-833F9A5D4AF4}"/>
              </a:ext>
            </a:extLst>
          </p:cNvPr>
          <p:cNvSpPr/>
          <p:nvPr/>
        </p:nvSpPr>
        <p:spPr>
          <a:xfrm rot="5400000">
            <a:off x="10612549" y="4836728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5D8AA6-082C-8824-7973-D4CAA6BA1C50}"/>
              </a:ext>
            </a:extLst>
          </p:cNvPr>
          <p:cNvSpPr/>
          <p:nvPr/>
        </p:nvSpPr>
        <p:spPr>
          <a:xfrm rot="5400000">
            <a:off x="1495696" y="4866221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5B7A1B-72CD-B7E3-BB26-A836C461D97A}"/>
              </a:ext>
            </a:extLst>
          </p:cNvPr>
          <p:cNvSpPr/>
          <p:nvPr/>
        </p:nvSpPr>
        <p:spPr>
          <a:xfrm rot="5400000">
            <a:off x="7749006" y="4866221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66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ERD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 Shape;114;p20">
            <a:extLst>
              <a:ext uri="{FF2B5EF4-FFF2-40B4-BE49-F238E27FC236}">
                <a16:creationId xmlns:a16="http://schemas.microsoft.com/office/drawing/2014/main" id="{A0F3520A-31D6-B67B-1C4C-17EEDD20F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67" t="4389" r="1622" b="29816"/>
          <a:stretch/>
        </p:blipFill>
        <p:spPr>
          <a:xfrm>
            <a:off x="4824845" y="1316366"/>
            <a:ext cx="3316832" cy="296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3;p20">
            <a:extLst>
              <a:ext uri="{FF2B5EF4-FFF2-40B4-BE49-F238E27FC236}">
                <a16:creationId xmlns:a16="http://schemas.microsoft.com/office/drawing/2014/main" id="{E3533AA3-CC1A-A555-4004-4F259CFF95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352"/>
          <a:stretch/>
        </p:blipFill>
        <p:spPr>
          <a:xfrm>
            <a:off x="1624557" y="1002644"/>
            <a:ext cx="2841929" cy="4058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6;p20">
            <a:extLst>
              <a:ext uri="{FF2B5EF4-FFF2-40B4-BE49-F238E27FC236}">
                <a16:creationId xmlns:a16="http://schemas.microsoft.com/office/drawing/2014/main" id="{3B711652-E2BE-57AD-B2D4-0609DBD005A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055" t="8859" r="10384" b="5954"/>
          <a:stretch/>
        </p:blipFill>
        <p:spPr>
          <a:xfrm>
            <a:off x="8731332" y="1705708"/>
            <a:ext cx="2201600" cy="20910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8FC948-46FF-F1A5-5483-C730ADD81A81}"/>
              </a:ext>
            </a:extLst>
          </p:cNvPr>
          <p:cNvSpPr/>
          <p:nvPr/>
        </p:nvSpPr>
        <p:spPr>
          <a:xfrm>
            <a:off x="8304473" y="4623251"/>
            <a:ext cx="3258191" cy="163823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9 TABLES</a:t>
            </a:r>
            <a:endParaRPr lang="ko-KR" altLang="en-US" sz="28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A1F72C6-59B9-1023-9A69-C679F0CC5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990" y="4825115"/>
            <a:ext cx="5714993" cy="187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Git-flow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7A8FFB2-C22C-D01A-154B-69094576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90" y="1387899"/>
            <a:ext cx="89535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2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BFF8A0-2E5E-4297-A2D0-FBE7AAE8CEE7}"/>
              </a:ext>
            </a:extLst>
          </p:cNvPr>
          <p:cNvGrpSpPr/>
          <p:nvPr/>
        </p:nvGrpSpPr>
        <p:grpSpPr>
          <a:xfrm>
            <a:off x="3778656" y="1375822"/>
            <a:ext cx="4634688" cy="2689064"/>
            <a:chOff x="708296" y="2630464"/>
            <a:chExt cx="4634688" cy="26890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E759EFF-5BEC-4FB7-BE14-E99647A74DB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020E5B-848A-4ED8-95F2-53C3F17C808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1D294-8CC4-42AD-9D01-05E9F0A08F78}"/>
                </a:ext>
              </a:extLst>
            </p:cNvPr>
            <p:cNvSpPr txBox="1"/>
            <p:nvPr/>
          </p:nvSpPr>
          <p:spPr>
            <a:xfrm>
              <a:off x="1793577" y="4435931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주요기능 소개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D1CA5-776F-4569-B617-8D856C608606}"/>
                </a:ext>
              </a:extLst>
            </p:cNvPr>
            <p:cNvSpPr txBox="1"/>
            <p:nvPr/>
          </p:nvSpPr>
          <p:spPr>
            <a:xfrm>
              <a:off x="1265382" y="2630464"/>
              <a:ext cx="7938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Amasis MT Pro Black" panose="02040A04050005020304" pitchFamily="18" charset="0"/>
                  <a:ea typeface="+mj-ea"/>
                </a:rPr>
                <a:t>3</a:t>
              </a:r>
              <a:endParaRPr lang="ko-KR" altLang="en-US" sz="8000" dirty="0">
                <a:solidFill>
                  <a:schemeClr val="bg1"/>
                </a:solidFill>
                <a:latin typeface="Amasis MT Pro Black" panose="02040A04050005020304" pitchFamily="18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7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인덱스 페이지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E28FBAE7-C61B-1FAE-19EF-4F099A84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043" y="1916716"/>
            <a:ext cx="6663204" cy="332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0EB682-7002-2F18-0A04-DA8ED3AE0F7E}"/>
              </a:ext>
            </a:extLst>
          </p:cNvPr>
          <p:cNvSpPr txBox="1"/>
          <p:nvPr/>
        </p:nvSpPr>
        <p:spPr>
          <a:xfrm>
            <a:off x="10049810" y="1473340"/>
            <a:ext cx="1998744" cy="707886"/>
          </a:xfrm>
          <a:prstGeom prst="rect">
            <a:avLst/>
          </a:prstGeom>
          <a:solidFill>
            <a:schemeClr val="accent4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 로그인 시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회원가입 유도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4" name="직선 연결선[R] 12">
            <a:extLst>
              <a:ext uri="{FF2B5EF4-FFF2-40B4-BE49-F238E27FC236}">
                <a16:creationId xmlns:a16="http://schemas.microsoft.com/office/drawing/2014/main" id="{F5FC6F6E-34C7-533C-3E18-F09D0CB9A3EC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9240253" y="1827283"/>
            <a:ext cx="809557" cy="89433"/>
          </a:xfrm>
          <a:prstGeom prst="line">
            <a:avLst/>
          </a:prstGeom>
          <a:ln w="285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22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회원가입 </a:t>
            </a:r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 </a:t>
            </a:r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로그인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339;p38">
            <a:extLst>
              <a:ext uri="{FF2B5EF4-FFF2-40B4-BE49-F238E27FC236}">
                <a16:creationId xmlns:a16="http://schemas.microsoft.com/office/drawing/2014/main" id="{0F547F4E-8C55-53F6-FA62-B920CF776A46}"/>
              </a:ext>
            </a:extLst>
          </p:cNvPr>
          <p:cNvSpPr txBox="1"/>
          <p:nvPr/>
        </p:nvSpPr>
        <p:spPr>
          <a:xfrm>
            <a:off x="1570150" y="-73319"/>
            <a:ext cx="431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bg1"/>
                </a:solidFill>
                <a:latin typeface="Noto Sans Kannada" panose="020B0502040504020204" pitchFamily="34" charset="0"/>
                <a:ea typeface="AppleGothic" pitchFamily="2" charset="-127"/>
                <a:cs typeface="Noto Sans Kannada" panose="020B0502040504020204" pitchFamily="34" charset="0"/>
                <a:sym typeface="Arial"/>
              </a:rPr>
              <a:t>2</a:t>
            </a:r>
            <a:endParaRPr sz="3200" b="1" dirty="0">
              <a:solidFill>
                <a:schemeClr val="bg1"/>
              </a:solidFill>
              <a:latin typeface="Noto Sans Kannada" panose="020B0502040504020204" pitchFamily="34" charset="0"/>
              <a:ea typeface="AppleGothic" pitchFamily="2" charset="-127"/>
              <a:cs typeface="Noto Sans Kannada" panose="020B0502040504020204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157BC-C09E-AC9E-1E3D-3E6C74AB775C}"/>
              </a:ext>
            </a:extLst>
          </p:cNvPr>
          <p:cNvSpPr txBox="1"/>
          <p:nvPr/>
        </p:nvSpPr>
        <p:spPr>
          <a:xfrm>
            <a:off x="10351220" y="1417872"/>
            <a:ext cx="1376381" cy="430887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계정 검증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68077F-9E27-C284-25C9-4801E3375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664" y="2108299"/>
            <a:ext cx="3121392" cy="347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08ABD99-633B-3FBD-72BF-F9C94591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43" y="1371632"/>
            <a:ext cx="1858995" cy="48495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E6610-6F43-0F00-A051-4E33DE1B9107}"/>
              </a:ext>
            </a:extLst>
          </p:cNvPr>
          <p:cNvSpPr txBox="1"/>
          <p:nvPr/>
        </p:nvSpPr>
        <p:spPr>
          <a:xfrm>
            <a:off x="381827" y="1371632"/>
            <a:ext cx="1551749" cy="800219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프로필</a:t>
            </a:r>
            <a:r>
              <a:rPr lang="en-US" altLang="ko-KR" sz="16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사진 </a:t>
            </a:r>
            <a:endParaRPr lang="en-US" altLang="ko-KR" sz="1600" b="0" i="0" u="none" strike="noStrike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등록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8" name="직선 연결선[R] 5">
            <a:extLst>
              <a:ext uri="{FF2B5EF4-FFF2-40B4-BE49-F238E27FC236}">
                <a16:creationId xmlns:a16="http://schemas.microsoft.com/office/drawing/2014/main" id="{8B24E5A8-DD9D-410E-5B71-2FB9C9D6B8ED}"/>
              </a:ext>
            </a:extLst>
          </p:cNvPr>
          <p:cNvCxnSpPr>
            <a:cxnSpLocks/>
          </p:cNvCxnSpPr>
          <p:nvPr/>
        </p:nvCxnSpPr>
        <p:spPr>
          <a:xfrm flipH="1" flipV="1">
            <a:off x="1962263" y="1694797"/>
            <a:ext cx="1278242" cy="413502"/>
          </a:xfrm>
          <a:prstGeom prst="line">
            <a:avLst/>
          </a:prstGeom>
          <a:ln w="28575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11">
            <a:extLst>
              <a:ext uri="{FF2B5EF4-FFF2-40B4-BE49-F238E27FC236}">
                <a16:creationId xmlns:a16="http://schemas.microsoft.com/office/drawing/2014/main" id="{783370D4-7519-9387-5F9B-508FB3A83575}"/>
              </a:ext>
            </a:extLst>
          </p:cNvPr>
          <p:cNvCxnSpPr>
            <a:cxnSpLocks/>
          </p:cNvCxnSpPr>
          <p:nvPr/>
        </p:nvCxnSpPr>
        <p:spPr>
          <a:xfrm flipH="1">
            <a:off x="6807317" y="4038187"/>
            <a:ext cx="1213736" cy="213400"/>
          </a:xfrm>
          <a:prstGeom prst="line">
            <a:avLst/>
          </a:prstGeom>
          <a:ln w="28575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04D0E0-3F36-BE0D-ECC1-FB48E971B1EE}"/>
              </a:ext>
            </a:extLst>
          </p:cNvPr>
          <p:cNvSpPr txBox="1"/>
          <p:nvPr/>
        </p:nvSpPr>
        <p:spPr>
          <a:xfrm>
            <a:off x="5255568" y="4038187"/>
            <a:ext cx="1551749" cy="43088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자동 로그인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11" name="직선 연결선[R] 12">
            <a:extLst>
              <a:ext uri="{FF2B5EF4-FFF2-40B4-BE49-F238E27FC236}">
                <a16:creationId xmlns:a16="http://schemas.microsoft.com/office/drawing/2014/main" id="{9B2F8FDE-5D35-738D-75F5-F7BD31760D95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9946105" y="1848759"/>
            <a:ext cx="1093306" cy="1038820"/>
          </a:xfrm>
          <a:prstGeom prst="line">
            <a:avLst/>
          </a:prstGeom>
          <a:ln w="28575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10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E1B89E4-0C99-44DA-82D1-5BC2DEC0499F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22961A-BC64-4A6E-BF0E-B26BAB4A5B7A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16B763D-A06B-4642-AB1C-009D2A29116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1" name="그래픽 5" descr="트레일러">
                  <a:extLst>
                    <a:ext uri="{FF2B5EF4-FFF2-40B4-BE49-F238E27FC236}">
                      <a16:creationId xmlns:a16="http://schemas.microsoft.com/office/drawing/2014/main" id="{740FACF4-3819-415C-88E4-9ACF9648619E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D1E74219-285D-49BA-BA55-1E01BA3A203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7ABD6F8B-2363-4FAE-B538-690EE8EA787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DC6BC432-47CC-4135-8FEC-2E52425F53E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2" name="그래픽 7" descr="백팩">
                  <a:extLst>
                    <a:ext uri="{FF2B5EF4-FFF2-40B4-BE49-F238E27FC236}">
                      <a16:creationId xmlns:a16="http://schemas.microsoft.com/office/drawing/2014/main" id="{C6082566-B857-4646-A314-8B697B777D8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그래픽 9" descr="피크닉 테이블">
                  <a:extLst>
                    <a:ext uri="{FF2B5EF4-FFF2-40B4-BE49-F238E27FC236}">
                      <a16:creationId xmlns:a16="http://schemas.microsoft.com/office/drawing/2014/main" id="{5F673A73-FD0B-4269-AA6D-EFB1DB0FFBA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4" name="그래픽 11" descr="하이킹">
                  <a:extLst>
                    <a:ext uri="{FF2B5EF4-FFF2-40B4-BE49-F238E27FC236}">
                      <a16:creationId xmlns:a16="http://schemas.microsoft.com/office/drawing/2014/main" id="{A6B3E4DD-9FB0-4F14-9240-BE6F2B0085DB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2EC70BE9-B28D-48DA-97A8-9A5F715888BA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5B7028AD-2928-4803-B070-79EFF2C2E94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51287008-FC3C-4A29-9D52-D8FB6E84F90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EE21922C-2859-4B47-943B-8EEDAB49190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F59D8051-5390-44D4-A6F4-80A0D1AAD62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5" name="그래픽 13" descr="텐트">
                  <a:extLst>
                    <a:ext uri="{FF2B5EF4-FFF2-40B4-BE49-F238E27FC236}">
                      <a16:creationId xmlns:a16="http://schemas.microsoft.com/office/drawing/2014/main" id="{E01D57F9-49DD-406B-8E21-26FEF7F342F4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" name="그래픽 15" descr="모닥불">
                  <a:extLst>
                    <a:ext uri="{FF2B5EF4-FFF2-40B4-BE49-F238E27FC236}">
                      <a16:creationId xmlns:a16="http://schemas.microsoft.com/office/drawing/2014/main" id="{179F3E3C-5252-43D6-A435-CC795DDD745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6303412C-2C3A-43A2-BCB4-7024743F7FC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F8A3F79E-8835-4A2E-B085-D4CAA59FC554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3F90257-328E-4EA4-AB0A-B4EFF565FAED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5" name="그래픽 5" descr="트레일러">
                  <a:extLst>
                    <a:ext uri="{FF2B5EF4-FFF2-40B4-BE49-F238E27FC236}">
                      <a16:creationId xmlns:a16="http://schemas.microsoft.com/office/drawing/2014/main" id="{B3DA79F4-3384-4821-86C6-ABD3229EC01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64E6F18B-58F3-4560-903B-92DBA87EAC81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202A69FB-5149-4671-B124-1184F960589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1A4B3C3D-D65C-4506-A007-CEBD41C10365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6" name="그래픽 7" descr="백팩">
                  <a:extLst>
                    <a:ext uri="{FF2B5EF4-FFF2-40B4-BE49-F238E27FC236}">
                      <a16:creationId xmlns:a16="http://schemas.microsoft.com/office/drawing/2014/main" id="{1A50620D-B943-4495-A12F-6CC92197CA1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그래픽 9" descr="피크닉 테이블">
                  <a:extLst>
                    <a:ext uri="{FF2B5EF4-FFF2-40B4-BE49-F238E27FC236}">
                      <a16:creationId xmlns:a16="http://schemas.microsoft.com/office/drawing/2014/main" id="{E3D12424-05B8-4ABD-B400-05C7080978F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8" name="그래픽 11" descr="하이킹">
                  <a:extLst>
                    <a:ext uri="{FF2B5EF4-FFF2-40B4-BE49-F238E27FC236}">
                      <a16:creationId xmlns:a16="http://schemas.microsoft.com/office/drawing/2014/main" id="{F7C42D81-79F3-4F3D-82DE-BF633768756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940D8D74-4A35-4EA5-B5DF-689D0662AC38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3D6F6D1-82D4-4628-8ADA-90AA33DC3E8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90030200-0F6D-4C2C-A169-12E1A006DC71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0F00EE92-05C0-41D1-B6C9-A232562B17B2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92F6F8C3-F1B6-4431-BA3A-C47312F036F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" name="그래픽 13" descr="텐트">
                  <a:extLst>
                    <a:ext uri="{FF2B5EF4-FFF2-40B4-BE49-F238E27FC236}">
                      <a16:creationId xmlns:a16="http://schemas.microsoft.com/office/drawing/2014/main" id="{8FF1EF0D-313E-4E21-B26E-60223372895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0" name="그래픽 15" descr="모닥불">
                  <a:extLst>
                    <a:ext uri="{FF2B5EF4-FFF2-40B4-BE49-F238E27FC236}">
                      <a16:creationId xmlns:a16="http://schemas.microsoft.com/office/drawing/2014/main" id="{BD8BFCB1-2072-4BE3-B17E-BDCA62426B05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7A5A5D8E-3DEB-424C-8059-9DA6D3E8B6D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46DBAF5C-92D7-4B61-8570-5B8BCE95FFFE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994DD08-0BD4-4717-B076-D486C8CC904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" name="그래픽 5" descr="트레일러">
                  <a:extLst>
                    <a:ext uri="{FF2B5EF4-FFF2-40B4-BE49-F238E27FC236}">
                      <a16:creationId xmlns:a16="http://schemas.microsoft.com/office/drawing/2014/main" id="{FD15DBFE-2AED-4216-BD50-AAFE095FDB46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E6C96118-5EAC-40B6-AC4E-6834477750DD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22DFCFAE-3DD4-4833-B337-D0ED2B05FDA4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16125A88-6F24-4D04-A29F-A9659912C1E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" name="그래픽 7" descr="백팩">
                  <a:extLst>
                    <a:ext uri="{FF2B5EF4-FFF2-40B4-BE49-F238E27FC236}">
                      <a16:creationId xmlns:a16="http://schemas.microsoft.com/office/drawing/2014/main" id="{43257188-62BD-4580-ACF4-33A43094134E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" name="그래픽 9" descr="피크닉 테이블">
                  <a:extLst>
                    <a:ext uri="{FF2B5EF4-FFF2-40B4-BE49-F238E27FC236}">
                      <a16:creationId xmlns:a16="http://schemas.microsoft.com/office/drawing/2014/main" id="{D0DE8062-0ED5-4454-9512-3B0B31AAACE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2" name="그래픽 11" descr="하이킹">
                  <a:extLst>
                    <a:ext uri="{FF2B5EF4-FFF2-40B4-BE49-F238E27FC236}">
                      <a16:creationId xmlns:a16="http://schemas.microsoft.com/office/drawing/2014/main" id="{4EFB7A03-9E91-4F38-B5BB-4FB9F16217C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760C7C81-4B16-434B-BF1C-67D98D08CA3C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00D04423-2045-4F89-9BC3-3B46C597A457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903505BA-66DC-468A-ABC7-73A804977CA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5BD6B099-0296-4C2C-B556-9BBB4D93343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C7067AD8-4595-4D57-AFDD-5F93D47601C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" name="그래픽 13" descr="텐트">
                  <a:extLst>
                    <a:ext uri="{FF2B5EF4-FFF2-40B4-BE49-F238E27FC236}">
                      <a16:creationId xmlns:a16="http://schemas.microsoft.com/office/drawing/2014/main" id="{003E0DEA-D495-4C2F-96D2-A3D913AB811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" name="그래픽 15" descr="모닥불">
                  <a:extLst>
                    <a:ext uri="{FF2B5EF4-FFF2-40B4-BE49-F238E27FC236}">
                      <a16:creationId xmlns:a16="http://schemas.microsoft.com/office/drawing/2014/main" id="{B1800242-8906-4907-9AF0-DEF7D2EC0B93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4A83EB1F-71BD-48BF-8E96-04C13B09144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786B41E5-CE2D-456B-A8B2-BE750904EBF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FAB7005-6EFD-4D2D-AF2B-8CB24BA2EF1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3DFA6A1-902C-4F94-B126-A0E48770F3B7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3" name="그래픽 5" descr="트레일러">
                  <a:extLst>
                    <a:ext uri="{FF2B5EF4-FFF2-40B4-BE49-F238E27FC236}">
                      <a16:creationId xmlns:a16="http://schemas.microsoft.com/office/drawing/2014/main" id="{909D525F-CE3F-4DD6-8F96-F4989C24874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61FE0FA-F5B0-4C4C-A3F1-870F7A8525F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326521BE-2197-449E-B4F0-9537E53229D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6B30CE21-426B-48C6-9989-9642279F8EA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4" name="그래픽 7" descr="백팩">
                  <a:extLst>
                    <a:ext uri="{FF2B5EF4-FFF2-40B4-BE49-F238E27FC236}">
                      <a16:creationId xmlns:a16="http://schemas.microsoft.com/office/drawing/2014/main" id="{D05961E3-4429-474B-9F13-F8988B47AAF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5" name="그래픽 9" descr="피크닉 테이블">
                  <a:extLst>
                    <a:ext uri="{FF2B5EF4-FFF2-40B4-BE49-F238E27FC236}">
                      <a16:creationId xmlns:a16="http://schemas.microsoft.com/office/drawing/2014/main" id="{9A6B9B18-A055-46E8-8805-EF967A4514A0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6" name="그래픽 11" descr="하이킹">
                  <a:extLst>
                    <a:ext uri="{FF2B5EF4-FFF2-40B4-BE49-F238E27FC236}">
                      <a16:creationId xmlns:a16="http://schemas.microsoft.com/office/drawing/2014/main" id="{2D98EF97-59B1-4441-8EFA-789063B5D417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12741F37-9B25-45FF-B40E-929EBD475A6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33869EBD-6F8C-460F-9DDA-84404851F105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7329695-A2E8-45DA-9203-599D2C865264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1D9D0908-CF1B-4694-8B7B-611E1E1152B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29412EE0-F58A-4D6F-9572-64E7D21F9485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7" name="그래픽 13" descr="텐트">
                  <a:extLst>
                    <a:ext uri="{FF2B5EF4-FFF2-40B4-BE49-F238E27FC236}">
                      <a16:creationId xmlns:a16="http://schemas.microsoft.com/office/drawing/2014/main" id="{7C6B1DEB-7646-4141-81D3-7800552B363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5" descr="모닥불">
                  <a:extLst>
                    <a:ext uri="{FF2B5EF4-FFF2-40B4-BE49-F238E27FC236}">
                      <a16:creationId xmlns:a16="http://schemas.microsoft.com/office/drawing/2014/main" id="{254F225B-1246-430D-8CA3-AF32D4E5A3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5579C0D6-3332-4A30-9D86-2FB2B21FE3D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052D0035-14B3-479B-A4EF-539D68CE8A43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DB1440B-A5D3-44C1-AA2E-26460088A914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7" name="그래픽 5" descr="트레일러">
                  <a:extLst>
                    <a:ext uri="{FF2B5EF4-FFF2-40B4-BE49-F238E27FC236}">
                      <a16:creationId xmlns:a16="http://schemas.microsoft.com/office/drawing/2014/main" id="{19A554FF-88C9-4367-8A90-87F82AFE9E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A098D22E-4D49-485F-A82F-9C0F1CADC6C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0D8561DB-D9EF-4B5A-B2EB-7771740B505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A66ADD65-0896-4578-858B-48910F94FBE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8" name="그래픽 7" descr="백팩">
                  <a:extLst>
                    <a:ext uri="{FF2B5EF4-FFF2-40B4-BE49-F238E27FC236}">
                      <a16:creationId xmlns:a16="http://schemas.microsoft.com/office/drawing/2014/main" id="{AD63E170-FF9C-496F-8E83-1FC922AE3D2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그래픽 9" descr="피크닉 테이블">
                  <a:extLst>
                    <a:ext uri="{FF2B5EF4-FFF2-40B4-BE49-F238E27FC236}">
                      <a16:creationId xmlns:a16="http://schemas.microsoft.com/office/drawing/2014/main" id="{C98BA42A-7A67-4BD8-8EBE-DE5B53C22B4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" name="그래픽 11" descr="하이킹">
                  <a:extLst>
                    <a:ext uri="{FF2B5EF4-FFF2-40B4-BE49-F238E27FC236}">
                      <a16:creationId xmlns:a16="http://schemas.microsoft.com/office/drawing/2014/main" id="{0B4DB441-DD43-46AE-9FFF-E1F2683A628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BCF9D189-49CA-4039-AFD7-648951C45BD7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8D4A24B2-FD30-4EA1-A28C-27702301A376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E1BE3B8C-4E70-4A90-840B-51EB23F955AC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D46A68D1-AE67-4C3C-A049-B2C8324C123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604EA2B6-BCD6-41C8-8C4D-E52F4D696B39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1" name="그래픽 13" descr="텐트">
                  <a:extLst>
                    <a:ext uri="{FF2B5EF4-FFF2-40B4-BE49-F238E27FC236}">
                      <a16:creationId xmlns:a16="http://schemas.microsoft.com/office/drawing/2014/main" id="{E7531674-1958-4F50-BA3A-8985A83F62E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5" descr="모닥불">
                  <a:extLst>
                    <a:ext uri="{FF2B5EF4-FFF2-40B4-BE49-F238E27FC236}">
                      <a16:creationId xmlns:a16="http://schemas.microsoft.com/office/drawing/2014/main" id="{0393AB83-DD7D-4BB1-84B6-B6B2DB10DEA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04967FE8-46F8-4BD1-BF49-2D47C4A9C5CC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8D3869DB-83E1-45C4-94EF-D0A92A5BE08D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EA6E349-5A13-4D8A-BCFC-36246A8F9BE2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1" name="그래픽 5" descr="트레일러">
                  <a:extLst>
                    <a:ext uri="{FF2B5EF4-FFF2-40B4-BE49-F238E27FC236}">
                      <a16:creationId xmlns:a16="http://schemas.microsoft.com/office/drawing/2014/main" id="{7FEEA008-76C3-47E3-B6B1-BE3D870214B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B19BAEDE-07E6-4939-AFE2-40382738366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4CC46FEF-60C4-44BC-8365-2DCF26D9DEA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14D34868-BA14-4C48-A7FD-F2884B986078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2" name="그래픽 7" descr="백팩">
                  <a:extLst>
                    <a:ext uri="{FF2B5EF4-FFF2-40B4-BE49-F238E27FC236}">
                      <a16:creationId xmlns:a16="http://schemas.microsoft.com/office/drawing/2014/main" id="{B796240F-9FBD-4554-8E69-89D24F19677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그래픽 9" descr="피크닉 테이블">
                  <a:extLst>
                    <a:ext uri="{FF2B5EF4-FFF2-40B4-BE49-F238E27FC236}">
                      <a16:creationId xmlns:a16="http://schemas.microsoft.com/office/drawing/2014/main" id="{6E5ABE04-E128-40E3-93EE-9D107A00FF6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4" name="그래픽 11" descr="하이킹">
                  <a:extLst>
                    <a:ext uri="{FF2B5EF4-FFF2-40B4-BE49-F238E27FC236}">
                      <a16:creationId xmlns:a16="http://schemas.microsoft.com/office/drawing/2014/main" id="{18B45A69-8E64-47FC-987C-D7DDECF0C07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858713B5-78BC-4BBD-87C2-3804EB84EDB1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E9660F6-D1E1-40E9-92F0-EB103C170B64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3161455D-88FC-4AF5-8ACC-9C4EC510BFB6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1132A6DA-7070-4B45-B5DE-2AA3A518A219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E085335D-5508-4D00-B1B7-DD5A7098445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" name="그래픽 13" descr="텐트">
                  <a:extLst>
                    <a:ext uri="{FF2B5EF4-FFF2-40B4-BE49-F238E27FC236}">
                      <a16:creationId xmlns:a16="http://schemas.microsoft.com/office/drawing/2014/main" id="{34ADCD43-D2FB-4A17-B4D3-275DD3B0260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5" descr="모닥불">
                  <a:extLst>
                    <a:ext uri="{FF2B5EF4-FFF2-40B4-BE49-F238E27FC236}">
                      <a16:creationId xmlns:a16="http://schemas.microsoft.com/office/drawing/2014/main" id="{F338AB6B-1187-4214-B74F-02B9BCFBB6E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2F7BFBDA-7703-40F1-817B-BA7622F1D37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55E8D6C-4E48-476B-922F-8D6D639E2C26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DF03269-39A2-4988-AED0-66C19AA5BAD9}"/>
              </a:ext>
            </a:extLst>
          </p:cNvPr>
          <p:cNvSpPr txBox="1"/>
          <p:nvPr/>
        </p:nvSpPr>
        <p:spPr>
          <a:xfrm>
            <a:off x="538671" y="552893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목차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D1FCB38-B87C-4F7A-BCAF-9E77D9A0900D}"/>
              </a:ext>
            </a:extLst>
          </p:cNvPr>
          <p:cNvCxnSpPr/>
          <p:nvPr/>
        </p:nvCxnSpPr>
        <p:spPr>
          <a:xfrm>
            <a:off x="548504" y="1265274"/>
            <a:ext cx="554749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845603" y="1696746"/>
            <a:ext cx="2847490" cy="432350"/>
            <a:chOff x="910424" y="2236674"/>
            <a:chExt cx="2847490" cy="43235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268914"/>
              <a:ext cx="193514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spc="-15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프로젝트 선정 배경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49564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Abadi" panose="020B0604020202020204" pitchFamily="34" charset="0"/>
                  <a:ea typeface="+mj-ea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Abadi" panose="020B0604020202020204" pitchFamily="34" charset="0"/>
                <a:ea typeface="+mj-ea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849858" y="2662360"/>
            <a:ext cx="3572047" cy="418702"/>
            <a:chOff x="910424" y="2236674"/>
            <a:chExt cx="3572047" cy="4187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255266"/>
              <a:ext cx="26597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spc="-15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프로젝트 요약 및 사용 기술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49564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Abadi" panose="020B0604020202020204" pitchFamily="34" charset="0"/>
                  <a:ea typeface="+mj-ea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Abadi" panose="020B0604020202020204" pitchFamily="34" charset="0"/>
                <a:ea typeface="+mj-ea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3DDC9AB-DD17-46E1-867C-432AB78C88B0}"/>
              </a:ext>
            </a:extLst>
          </p:cNvPr>
          <p:cNvGrpSpPr/>
          <p:nvPr/>
        </p:nvGrpSpPr>
        <p:grpSpPr>
          <a:xfrm>
            <a:off x="836577" y="3597951"/>
            <a:ext cx="2382619" cy="432350"/>
            <a:chOff x="910424" y="2236674"/>
            <a:chExt cx="2382619" cy="43235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CEE92F6-3DB4-42CD-9E6D-05077C31989B}"/>
                </a:ext>
              </a:extLst>
            </p:cNvPr>
            <p:cNvSpPr txBox="1"/>
            <p:nvPr/>
          </p:nvSpPr>
          <p:spPr>
            <a:xfrm>
              <a:off x="1822769" y="2268914"/>
              <a:ext cx="147027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spc="-15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주요기능 소개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3218B-5DBF-4521-A4D9-18131B5447F6}"/>
                </a:ext>
              </a:extLst>
            </p:cNvPr>
            <p:cNvSpPr txBox="1"/>
            <p:nvPr/>
          </p:nvSpPr>
          <p:spPr>
            <a:xfrm>
              <a:off x="910424" y="2236674"/>
              <a:ext cx="49564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Abadi" panose="020B0604020202020204" pitchFamily="34" charset="0"/>
                  <a:ea typeface="+mj-ea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Abadi" panose="020B0604020202020204" pitchFamily="34" charset="0"/>
                <a:ea typeface="+mj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242A65-4836-A39F-10D5-2FAB012A1492}"/>
              </a:ext>
            </a:extLst>
          </p:cNvPr>
          <p:cNvGrpSpPr/>
          <p:nvPr/>
        </p:nvGrpSpPr>
        <p:grpSpPr>
          <a:xfrm>
            <a:off x="829323" y="4519607"/>
            <a:ext cx="2847490" cy="418702"/>
            <a:chOff x="910424" y="2236674"/>
            <a:chExt cx="2847490" cy="4187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A14FE7-F687-1D66-8D1F-F4C779733E28}"/>
                </a:ext>
              </a:extLst>
            </p:cNvPr>
            <p:cNvSpPr txBox="1"/>
            <p:nvPr/>
          </p:nvSpPr>
          <p:spPr>
            <a:xfrm>
              <a:off x="1822769" y="2255266"/>
              <a:ext cx="193514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spc="-15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향후 업데이트 계획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91928FA-2135-9BA5-CEA8-EBDF2A5F3886}"/>
                </a:ext>
              </a:extLst>
            </p:cNvPr>
            <p:cNvSpPr txBox="1"/>
            <p:nvPr/>
          </p:nvSpPr>
          <p:spPr>
            <a:xfrm>
              <a:off x="910424" y="2236674"/>
              <a:ext cx="49564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Abadi" panose="020B0604020202020204" pitchFamily="34" charset="0"/>
                  <a:ea typeface="+mj-ea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Abadi" panose="020B0604020202020204" pitchFamily="34" charset="0"/>
                <a:ea typeface="+mj-ea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666D857-BB98-A414-1867-59510FD14EDB}"/>
              </a:ext>
            </a:extLst>
          </p:cNvPr>
          <p:cNvGrpSpPr/>
          <p:nvPr/>
        </p:nvGrpSpPr>
        <p:grpSpPr>
          <a:xfrm>
            <a:off x="836583" y="5441260"/>
            <a:ext cx="2308881" cy="418702"/>
            <a:chOff x="910424" y="2236674"/>
            <a:chExt cx="2308881" cy="418702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5A3F8A3-C961-7721-8D93-B028B2869791}"/>
                </a:ext>
              </a:extLst>
            </p:cNvPr>
            <p:cNvSpPr txBox="1"/>
            <p:nvPr/>
          </p:nvSpPr>
          <p:spPr>
            <a:xfrm>
              <a:off x="1822769" y="2255266"/>
              <a:ext cx="13965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spc="-15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소감 및 </a:t>
              </a:r>
              <a:r>
                <a:rPr lang="en-US" altLang="ko-KR" sz="2000" spc="-15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Q&amp;A</a:t>
              </a:r>
              <a:endParaRPr lang="ko-KR" altLang="en-US" sz="2000" spc="-15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F4BB919-07D9-6E82-83C2-EEE22E2CA0F5}"/>
                </a:ext>
              </a:extLst>
            </p:cNvPr>
            <p:cNvSpPr txBox="1"/>
            <p:nvPr/>
          </p:nvSpPr>
          <p:spPr>
            <a:xfrm>
              <a:off x="910424" y="2236674"/>
              <a:ext cx="49564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Abadi" panose="020B0604020202020204" pitchFamily="34" charset="0"/>
                  <a:ea typeface="+mj-ea"/>
                </a:rPr>
                <a:t>05</a:t>
              </a:r>
              <a:endParaRPr lang="ko-KR" altLang="en-US" sz="2000" dirty="0">
                <a:solidFill>
                  <a:schemeClr val="bg1"/>
                </a:solidFill>
                <a:latin typeface="Abadi" panose="020B0604020202020204" pitchFamily="34" charset="0"/>
                <a:ea typeface="+mj-ea"/>
              </a:endParaRPr>
            </a:p>
          </p:txBody>
        </p:sp>
      </p:grpSp>
      <p:pic>
        <p:nvPicPr>
          <p:cNvPr id="131" name="그림 130" descr="야외, 가구, 식물, 텐트이(가) 표시된 사진&#10;&#10;자동 생성된 설명">
            <a:extLst>
              <a:ext uri="{FF2B5EF4-FFF2-40B4-BE49-F238E27FC236}">
                <a16:creationId xmlns:a16="http://schemas.microsoft.com/office/drawing/2014/main" id="{A958D512-90BB-F1C3-26B2-784058EBA8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6092037" cy="72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7354A0D-0782-A2A2-1C86-AB6F8E8449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73" y="1881556"/>
            <a:ext cx="6900453" cy="4011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메인 페이지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D23D9B-9356-AC42-1B66-22C6E4CB5ECC}"/>
              </a:ext>
            </a:extLst>
          </p:cNvPr>
          <p:cNvSpPr txBox="1"/>
          <p:nvPr/>
        </p:nvSpPr>
        <p:spPr>
          <a:xfrm>
            <a:off x="500497" y="3918921"/>
            <a:ext cx="1622545" cy="800219"/>
          </a:xfrm>
          <a:prstGeom prst="rect">
            <a:avLst/>
          </a:prstGeom>
          <a:solidFill>
            <a:schemeClr val="accent4"/>
          </a:solidFill>
          <a:ln w="25400" cap="sq">
            <a:noFill/>
            <a:headEnd type="oval" w="lg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보유 캠프장</a:t>
            </a:r>
            <a:endParaRPr lang="en-US" altLang="ko-KR" sz="1600" b="0" i="0" u="none" strike="noStrike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종류별 비율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2D306-33DA-4367-49C7-F3DB8FE0B0C8}"/>
              </a:ext>
            </a:extLst>
          </p:cNvPr>
          <p:cNvSpPr txBox="1"/>
          <p:nvPr/>
        </p:nvSpPr>
        <p:spPr>
          <a:xfrm>
            <a:off x="10030939" y="1336678"/>
            <a:ext cx="2019873" cy="1538883"/>
          </a:xfrm>
          <a:prstGeom prst="rect">
            <a:avLst/>
          </a:prstGeom>
          <a:solidFill>
            <a:schemeClr val="accent4"/>
          </a:solidFill>
          <a:ln w="25400" cap="sq">
            <a:noFill/>
            <a:headEnd type="oval" w="lg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헤더를 통한</a:t>
            </a:r>
            <a:endParaRPr lang="en-US" altLang="ko-KR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마이페이지 접속</a:t>
            </a:r>
            <a:endParaRPr lang="en-US" altLang="ko-KR" sz="16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알림 확인</a:t>
            </a:r>
            <a:endParaRPr lang="en-US" altLang="ko-KR" sz="16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로그아웃</a:t>
            </a:r>
            <a:endParaRPr lang="en-US" altLang="ko-KR" sz="16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5" name="직선 연결선[R] 12">
            <a:extLst>
              <a:ext uri="{FF2B5EF4-FFF2-40B4-BE49-F238E27FC236}">
                <a16:creationId xmlns:a16="http://schemas.microsoft.com/office/drawing/2014/main" id="{561616BC-C369-30BA-7CCE-0227FC0DAEF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9448800" y="2106120"/>
            <a:ext cx="582139" cy="166791"/>
          </a:xfrm>
          <a:prstGeom prst="line">
            <a:avLst/>
          </a:prstGeom>
          <a:ln w="31750">
            <a:solidFill>
              <a:schemeClr val="accent4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5E9F8DF2-E18D-9808-2DF0-0933C0C5A13B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2123042" y="4211309"/>
            <a:ext cx="1232950" cy="107722"/>
          </a:xfrm>
          <a:prstGeom prst="line">
            <a:avLst/>
          </a:prstGeom>
          <a:ln w="31750">
            <a:solidFill>
              <a:schemeClr val="accent4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메인 페이지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C81F57-521E-F7B4-4610-B129BC84AFA6}"/>
              </a:ext>
            </a:extLst>
          </p:cNvPr>
          <p:cNvSpPr txBox="1"/>
          <p:nvPr/>
        </p:nvSpPr>
        <p:spPr>
          <a:xfrm>
            <a:off x="277051" y="1964009"/>
            <a:ext cx="1551749" cy="430887"/>
          </a:xfrm>
          <a:prstGeom prst="rect">
            <a:avLst/>
          </a:prstGeom>
          <a:solidFill>
            <a:schemeClr val="accent4"/>
          </a:solidFill>
          <a:ln w="317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캠핑장 선택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148A8-4CD2-D4A4-94B8-8C239769E021}"/>
              </a:ext>
            </a:extLst>
          </p:cNvPr>
          <p:cNvSpPr txBox="1"/>
          <p:nvPr/>
        </p:nvSpPr>
        <p:spPr>
          <a:xfrm>
            <a:off x="9449016" y="3557982"/>
            <a:ext cx="2149426" cy="430887"/>
          </a:xfrm>
          <a:prstGeom prst="rect">
            <a:avLst/>
          </a:prstGeom>
          <a:solidFill>
            <a:schemeClr val="accent4"/>
          </a:solidFill>
          <a:ln w="317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게시글 요약 확인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AAA2E4-0D27-AE0F-D4D3-DE90AA5B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32" y="1462801"/>
            <a:ext cx="6964212" cy="16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8CCB17F-DB67-9516-99C1-4564EFEC6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86" y="3374329"/>
            <a:ext cx="4264905" cy="29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[R] 12">
            <a:extLst>
              <a:ext uri="{FF2B5EF4-FFF2-40B4-BE49-F238E27FC236}">
                <a16:creationId xmlns:a16="http://schemas.microsoft.com/office/drawing/2014/main" id="{E9249CB9-0388-7328-B234-8A6CC8B14140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8662737" y="3773426"/>
            <a:ext cx="786279" cy="397521"/>
          </a:xfrm>
          <a:prstGeom prst="line">
            <a:avLst/>
          </a:prstGeom>
          <a:ln w="3175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11">
            <a:extLst>
              <a:ext uri="{FF2B5EF4-FFF2-40B4-BE49-F238E27FC236}">
                <a16:creationId xmlns:a16="http://schemas.microsoft.com/office/drawing/2014/main" id="{EDD77817-5C9C-D22C-B94D-DB9F49A01700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1828800" y="2179453"/>
            <a:ext cx="1061932" cy="126670"/>
          </a:xfrm>
          <a:prstGeom prst="line">
            <a:avLst/>
          </a:prstGeom>
          <a:ln w="3175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46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E3448BB-BCD2-BA39-7A9B-AF91D8B6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98" y="1508151"/>
            <a:ext cx="6293992" cy="45116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마이페이지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28C26D-F1BF-494F-A0D4-D8063D2D65A4}"/>
              </a:ext>
            </a:extLst>
          </p:cNvPr>
          <p:cNvSpPr txBox="1"/>
          <p:nvPr/>
        </p:nvSpPr>
        <p:spPr>
          <a:xfrm>
            <a:off x="545690" y="4100630"/>
            <a:ext cx="1705959" cy="430887"/>
          </a:xfrm>
          <a:prstGeom prst="rect">
            <a:avLst/>
          </a:prstGeom>
          <a:solidFill>
            <a:schemeClr val="accent4"/>
          </a:solidFill>
          <a:ln w="31750">
            <a:solidFill>
              <a:schemeClr val="accent4"/>
            </a:solidFill>
            <a:headEnd type="oval"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정보 수정</a:t>
            </a:r>
            <a:endParaRPr lang="ko-Kore-KR" altLang="en-US" sz="16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8" name="직선 연결선[R] 11">
            <a:extLst>
              <a:ext uri="{FF2B5EF4-FFF2-40B4-BE49-F238E27FC236}">
                <a16:creationId xmlns:a16="http://schemas.microsoft.com/office/drawing/2014/main" id="{7866F9C6-320D-ED9F-2F79-77D9B984C470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251649" y="4316074"/>
            <a:ext cx="969223" cy="597120"/>
          </a:xfrm>
          <a:prstGeom prst="line">
            <a:avLst/>
          </a:prstGeom>
          <a:ln w="317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8F42A-C02A-58E4-163C-3A2D376F609A}"/>
              </a:ext>
            </a:extLst>
          </p:cNvPr>
          <p:cNvSpPr/>
          <p:nvPr/>
        </p:nvSpPr>
        <p:spPr>
          <a:xfrm>
            <a:off x="9700408" y="3429000"/>
            <a:ext cx="1797517" cy="427864"/>
          </a:xfrm>
          <a:prstGeom prst="rect">
            <a:avLst/>
          </a:prstGeom>
          <a:solidFill>
            <a:schemeClr val="accent4"/>
          </a:solidFill>
          <a:ln w="31750">
            <a:solidFill>
              <a:schemeClr val="accent4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쪽지 확인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11" name="직선 연결선[R] 18">
            <a:extLst>
              <a:ext uri="{FF2B5EF4-FFF2-40B4-BE49-F238E27FC236}">
                <a16:creationId xmlns:a16="http://schemas.microsoft.com/office/drawing/2014/main" id="{EC23B682-A944-2331-A65C-1E320A4CB89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092003" y="3642932"/>
            <a:ext cx="608405" cy="219384"/>
          </a:xfrm>
          <a:prstGeom prst="line">
            <a:avLst/>
          </a:prstGeom>
          <a:ln w="317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DDE867-1D63-2B58-3255-9AD656309DC6}"/>
              </a:ext>
            </a:extLst>
          </p:cNvPr>
          <p:cNvSpPr/>
          <p:nvPr/>
        </p:nvSpPr>
        <p:spPr>
          <a:xfrm>
            <a:off x="9700408" y="1888181"/>
            <a:ext cx="1797517" cy="427864"/>
          </a:xfrm>
          <a:prstGeom prst="rect">
            <a:avLst/>
          </a:prstGeom>
          <a:solidFill>
            <a:schemeClr val="accent4"/>
          </a:solidFill>
          <a:ln w="31750">
            <a:solidFill>
              <a:schemeClr val="accent4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게시글 확인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14" name="직선 연결선[R] 18">
            <a:extLst>
              <a:ext uri="{FF2B5EF4-FFF2-40B4-BE49-F238E27FC236}">
                <a16:creationId xmlns:a16="http://schemas.microsoft.com/office/drawing/2014/main" id="{219C0474-AAC2-EC2A-BD49-07DBA7CF0C52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092003" y="2102113"/>
            <a:ext cx="608405" cy="219384"/>
          </a:xfrm>
          <a:prstGeom prst="line">
            <a:avLst/>
          </a:prstGeom>
          <a:ln w="317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25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공지사항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8F4EF-3D84-50D8-9372-820F5E470DD8}"/>
              </a:ext>
            </a:extLst>
          </p:cNvPr>
          <p:cNvSpPr txBox="1"/>
          <p:nvPr/>
        </p:nvSpPr>
        <p:spPr>
          <a:xfrm>
            <a:off x="9090320" y="1107776"/>
            <a:ext cx="2637281" cy="430887"/>
          </a:xfrm>
          <a:prstGeom prst="rect">
            <a:avLst/>
          </a:prstGeom>
          <a:solidFill>
            <a:schemeClr val="accent4"/>
          </a:solidFill>
          <a:ln w="317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게시글 추천</a:t>
            </a: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 추천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005978-3BCE-00B1-7FC8-136A09B4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551" y="1932549"/>
            <a:ext cx="5124355" cy="3444239"/>
          </a:xfrm>
          <a:prstGeom prst="rect">
            <a:avLst/>
          </a:prstGeom>
        </p:spPr>
      </p:pic>
      <p:cxnSp>
        <p:nvCxnSpPr>
          <p:cNvPr id="5" name="직선 연결선[R] 12">
            <a:extLst>
              <a:ext uri="{FF2B5EF4-FFF2-40B4-BE49-F238E27FC236}">
                <a16:creationId xmlns:a16="http://schemas.microsoft.com/office/drawing/2014/main" id="{E8039F60-9CA1-1EC9-6542-BFD5463C8597}"/>
              </a:ext>
            </a:extLst>
          </p:cNvPr>
          <p:cNvCxnSpPr>
            <a:cxnSpLocks/>
          </p:cNvCxnSpPr>
          <p:nvPr/>
        </p:nvCxnSpPr>
        <p:spPr>
          <a:xfrm flipH="1">
            <a:off x="9480884" y="1538663"/>
            <a:ext cx="913917" cy="1252663"/>
          </a:xfrm>
          <a:prstGeom prst="line">
            <a:avLst/>
          </a:prstGeom>
          <a:ln w="3175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AF87EE1A-EEF4-EF23-D95E-1B65C57BF267}"/>
              </a:ext>
            </a:extLst>
          </p:cNvPr>
          <p:cNvCxnSpPr>
            <a:cxnSpLocks/>
          </p:cNvCxnSpPr>
          <p:nvPr/>
        </p:nvCxnSpPr>
        <p:spPr>
          <a:xfrm flipH="1" flipV="1">
            <a:off x="8965903" y="5012728"/>
            <a:ext cx="514981" cy="728120"/>
          </a:xfrm>
          <a:prstGeom prst="line">
            <a:avLst/>
          </a:prstGeom>
          <a:ln w="3175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0474D7-76CC-90E7-0940-E263D05AF95B}"/>
              </a:ext>
            </a:extLst>
          </p:cNvPr>
          <p:cNvSpPr txBox="1"/>
          <p:nvPr/>
        </p:nvSpPr>
        <p:spPr>
          <a:xfrm>
            <a:off x="9154488" y="5677780"/>
            <a:ext cx="2026859" cy="430887"/>
          </a:xfrm>
          <a:prstGeom prst="rect">
            <a:avLst/>
          </a:prstGeom>
          <a:solidFill>
            <a:schemeClr val="accent4"/>
          </a:solidFill>
          <a:ln w="317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댓글 작성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8FD6ACF-AFF2-6BD4-625B-A7865A3CB306}"/>
              </a:ext>
            </a:extLst>
          </p:cNvPr>
          <p:cNvSpPr/>
          <p:nvPr/>
        </p:nvSpPr>
        <p:spPr>
          <a:xfrm>
            <a:off x="5065542" y="3397966"/>
            <a:ext cx="1037492" cy="483578"/>
          </a:xfrm>
          <a:prstGeom prst="rightArrow">
            <a:avLst>
              <a:gd name="adj1" fmla="val 17272"/>
              <a:gd name="adj2" fmla="val 500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DBF0D7-7AB5-B711-A6DC-CADBFDE49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9" y="2685454"/>
            <a:ext cx="3987312" cy="1908602"/>
          </a:xfrm>
          <a:prstGeom prst="rect">
            <a:avLst/>
          </a:prstGeom>
        </p:spPr>
      </p:pic>
      <p:cxnSp>
        <p:nvCxnSpPr>
          <p:cNvPr id="10" name="직선 연결선[R] 12">
            <a:extLst>
              <a:ext uri="{FF2B5EF4-FFF2-40B4-BE49-F238E27FC236}">
                <a16:creationId xmlns:a16="http://schemas.microsoft.com/office/drawing/2014/main" id="{C5E3739A-5F63-EF17-7F5D-D8CACD348879}"/>
              </a:ext>
            </a:extLst>
          </p:cNvPr>
          <p:cNvCxnSpPr>
            <a:cxnSpLocks/>
          </p:cNvCxnSpPr>
          <p:nvPr/>
        </p:nvCxnSpPr>
        <p:spPr>
          <a:xfrm flipV="1">
            <a:off x="2809825" y="4594056"/>
            <a:ext cx="0" cy="1085856"/>
          </a:xfrm>
          <a:prstGeom prst="line">
            <a:avLst/>
          </a:prstGeom>
          <a:ln w="3175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7872EA-56D2-00D9-124D-8AB9B3E5B627}"/>
              </a:ext>
            </a:extLst>
          </p:cNvPr>
          <p:cNvSpPr txBox="1"/>
          <p:nvPr/>
        </p:nvSpPr>
        <p:spPr>
          <a:xfrm>
            <a:off x="1819277" y="5627428"/>
            <a:ext cx="2026859" cy="430887"/>
          </a:xfrm>
          <a:prstGeom prst="rect">
            <a:avLst/>
          </a:prstGeom>
          <a:solidFill>
            <a:schemeClr val="accent4"/>
          </a:solidFill>
          <a:ln w="317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dirty="0" err="1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페이지네이션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7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BD82BC3-1F09-F70F-4F68-37CF2D8F0A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45" y="1681662"/>
            <a:ext cx="6040709" cy="3896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캠핑장 검색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8F4EF-3D84-50D8-9372-820F5E470DD8}"/>
              </a:ext>
            </a:extLst>
          </p:cNvPr>
          <p:cNvSpPr txBox="1"/>
          <p:nvPr/>
        </p:nvSpPr>
        <p:spPr>
          <a:xfrm>
            <a:off x="8700356" y="1466218"/>
            <a:ext cx="2406916" cy="430887"/>
          </a:xfrm>
          <a:prstGeom prst="rect">
            <a:avLst/>
          </a:prstGeom>
          <a:solidFill>
            <a:schemeClr val="accent4"/>
          </a:solidFill>
          <a:ln w="317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검색 결과 비동기 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view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5" name="직선 연결선[R] 12">
            <a:extLst>
              <a:ext uri="{FF2B5EF4-FFF2-40B4-BE49-F238E27FC236}">
                <a16:creationId xmlns:a16="http://schemas.microsoft.com/office/drawing/2014/main" id="{E8039F60-9CA1-1EC9-6542-BFD5463C859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068235" y="1681662"/>
            <a:ext cx="632121" cy="563997"/>
          </a:xfrm>
          <a:prstGeom prst="line">
            <a:avLst/>
          </a:prstGeom>
          <a:ln w="3175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1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파티 모집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CB8CD7F-A50A-C47D-4C61-395442EE3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9" t="23682" r="12911" b="24378"/>
          <a:stretch/>
        </p:blipFill>
        <p:spPr>
          <a:xfrm>
            <a:off x="2589662" y="2104610"/>
            <a:ext cx="7012675" cy="2648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76B60-DEF7-DCC5-931F-EE062B79A257}"/>
              </a:ext>
            </a:extLst>
          </p:cNvPr>
          <p:cNvSpPr txBox="1"/>
          <p:nvPr/>
        </p:nvSpPr>
        <p:spPr>
          <a:xfrm>
            <a:off x="436728" y="4314007"/>
            <a:ext cx="1660711" cy="430887"/>
          </a:xfrm>
          <a:prstGeom prst="rect">
            <a:avLst/>
          </a:prstGeom>
          <a:solidFill>
            <a:schemeClr val="accent4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상세정보 페이지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275C7-1F31-39E4-0317-BE6446D1FE6D}"/>
              </a:ext>
            </a:extLst>
          </p:cNvPr>
          <p:cNvSpPr txBox="1"/>
          <p:nvPr/>
        </p:nvSpPr>
        <p:spPr>
          <a:xfrm>
            <a:off x="10398320" y="1799390"/>
            <a:ext cx="1551749" cy="800219"/>
          </a:xfrm>
          <a:prstGeom prst="rect">
            <a:avLst/>
          </a:prstGeom>
          <a:solidFill>
            <a:schemeClr val="accent4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파티 </a:t>
            </a:r>
            <a:r>
              <a:rPr lang="ko-KR" altLang="en-US" sz="1600" dirty="0" err="1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모집</a:t>
            </a:r>
            <a:r>
              <a:rPr lang="ko-KR" altLang="en-US" sz="1600" b="0" dirty="0" err="1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글</a:t>
            </a:r>
            <a:endParaRPr lang="en-US" altLang="ko-KR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작성</a:t>
            </a:r>
          </a:p>
        </p:txBody>
      </p:sp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833304F8-2E36-41C2-4692-830FBBEA79F6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2097439" y="4529451"/>
            <a:ext cx="593530" cy="1"/>
          </a:xfrm>
          <a:prstGeom prst="line">
            <a:avLst/>
          </a:prstGeom>
          <a:ln w="317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D1076E-C738-D63A-D85A-D2131A58E554}"/>
              </a:ext>
            </a:extLst>
          </p:cNvPr>
          <p:cNvSpPr txBox="1"/>
          <p:nvPr/>
        </p:nvSpPr>
        <p:spPr>
          <a:xfrm>
            <a:off x="550414" y="1769922"/>
            <a:ext cx="1678891" cy="430887"/>
          </a:xfrm>
          <a:prstGeom prst="rect">
            <a:avLst/>
          </a:prstGeom>
          <a:solidFill>
            <a:schemeClr val="accent4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타입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별 정렬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9" name="직선 연결선[R] 5">
            <a:extLst>
              <a:ext uri="{FF2B5EF4-FFF2-40B4-BE49-F238E27FC236}">
                <a16:creationId xmlns:a16="http://schemas.microsoft.com/office/drawing/2014/main" id="{8BEE343E-5D46-BA58-2FC1-15FEB2BA684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229305" y="1985366"/>
            <a:ext cx="568486" cy="658486"/>
          </a:xfrm>
          <a:prstGeom prst="line">
            <a:avLst/>
          </a:prstGeom>
          <a:ln w="317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12">
            <a:extLst>
              <a:ext uri="{FF2B5EF4-FFF2-40B4-BE49-F238E27FC236}">
                <a16:creationId xmlns:a16="http://schemas.microsoft.com/office/drawing/2014/main" id="{9AA126F5-D997-1FA5-EC4F-75662373335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9602337" y="2199500"/>
            <a:ext cx="795983" cy="444352"/>
          </a:xfrm>
          <a:prstGeom prst="line">
            <a:avLst/>
          </a:prstGeom>
          <a:ln w="317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6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파티 모집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B28097DD-7FDF-037B-9420-71BC786B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879" y="1913500"/>
            <a:ext cx="6561067" cy="35009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3073E5-0B81-AAD7-9106-5428AF369CAC}"/>
              </a:ext>
            </a:extLst>
          </p:cNvPr>
          <p:cNvSpPr txBox="1"/>
          <p:nvPr/>
        </p:nvSpPr>
        <p:spPr>
          <a:xfrm>
            <a:off x="689811" y="2289311"/>
            <a:ext cx="1871243" cy="430887"/>
          </a:xfrm>
          <a:prstGeom prst="rect">
            <a:avLst/>
          </a:prstGeom>
          <a:solidFill>
            <a:schemeClr val="accent4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모집할 캠핑장 선택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0C2C2-5BB5-4CB1-73A3-1E9B84562847}"/>
              </a:ext>
            </a:extLst>
          </p:cNvPr>
          <p:cNvSpPr txBox="1"/>
          <p:nvPr/>
        </p:nvSpPr>
        <p:spPr>
          <a:xfrm>
            <a:off x="689811" y="3689582"/>
            <a:ext cx="1871243" cy="800219"/>
          </a:xfrm>
          <a:prstGeom prst="rect">
            <a:avLst/>
          </a:prstGeom>
          <a:solidFill>
            <a:schemeClr val="accent4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파티 인원 및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날짜 지정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175B55-E930-321F-2061-FFC7BF30845E}"/>
              </a:ext>
            </a:extLst>
          </p:cNvPr>
          <p:cNvSpPr/>
          <p:nvPr/>
        </p:nvSpPr>
        <p:spPr>
          <a:xfrm>
            <a:off x="9948675" y="4249304"/>
            <a:ext cx="1553514" cy="322690"/>
          </a:xfrm>
          <a:prstGeom prst="rect">
            <a:avLst/>
          </a:prstGeom>
          <a:solidFill>
            <a:schemeClr val="accent4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게시글 작성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CEBC08AA-A544-C148-5E8D-0ED2E85513CC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2561054" y="2504755"/>
            <a:ext cx="430447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12">
            <a:extLst>
              <a:ext uri="{FF2B5EF4-FFF2-40B4-BE49-F238E27FC236}">
                <a16:creationId xmlns:a16="http://schemas.microsoft.com/office/drawing/2014/main" id="{BA29B154-4DAE-3F5F-ACC0-7127243D8980}"/>
              </a:ext>
            </a:extLst>
          </p:cNvPr>
          <p:cNvCxnSpPr>
            <a:cxnSpLocks/>
          </p:cNvCxnSpPr>
          <p:nvPr/>
        </p:nvCxnSpPr>
        <p:spPr>
          <a:xfrm flipH="1">
            <a:off x="2319734" y="3429000"/>
            <a:ext cx="671767" cy="472000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18">
            <a:extLst>
              <a:ext uri="{FF2B5EF4-FFF2-40B4-BE49-F238E27FC236}">
                <a16:creationId xmlns:a16="http://schemas.microsoft.com/office/drawing/2014/main" id="{7AD898F2-1FDF-AD94-3F11-10ACB68B36A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9144000" y="4410649"/>
            <a:ext cx="804675" cy="159318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9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3FC6E35-6F62-571D-8D99-86D908F13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3" t="15425" r="17275" b="6070"/>
          <a:stretch/>
        </p:blipFill>
        <p:spPr>
          <a:xfrm>
            <a:off x="3322181" y="1378555"/>
            <a:ext cx="5581934" cy="3713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파티 모집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C447C1-BFBC-29C0-C631-4FB3756EF0F9}"/>
              </a:ext>
            </a:extLst>
          </p:cNvPr>
          <p:cNvSpPr txBox="1"/>
          <p:nvPr/>
        </p:nvSpPr>
        <p:spPr>
          <a:xfrm>
            <a:off x="5302751" y="5499595"/>
            <a:ext cx="1657607" cy="421462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쪽지 보내기</a:t>
            </a:r>
            <a:endParaRPr lang="ko-KR" altLang="en-US" sz="1600" b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9" name="직선 연결선[R] 12">
            <a:extLst>
              <a:ext uri="{FF2B5EF4-FFF2-40B4-BE49-F238E27FC236}">
                <a16:creationId xmlns:a16="http://schemas.microsoft.com/office/drawing/2014/main" id="{E4F85BB9-0259-5C3D-2555-AEA9DC8B9B5F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6113148" y="5091904"/>
            <a:ext cx="18407" cy="407691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5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AD026DA-8F90-9CF9-D0B8-3FA66C68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154" y="1327674"/>
            <a:ext cx="5512164" cy="3793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파티 모집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9CEEE88-3C41-9C4D-AA9C-2660EABD1E73}"/>
              </a:ext>
            </a:extLst>
          </p:cNvPr>
          <p:cNvSpPr txBox="1"/>
          <p:nvPr/>
        </p:nvSpPr>
        <p:spPr>
          <a:xfrm>
            <a:off x="2947456" y="5499595"/>
            <a:ext cx="1657607" cy="42146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게시글 삭제</a:t>
            </a:r>
            <a:endParaRPr lang="ko-KR" altLang="en-US" sz="16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358AB6-499C-6713-6EA6-4D61CC5CD017}"/>
              </a:ext>
            </a:extLst>
          </p:cNvPr>
          <p:cNvSpPr/>
          <p:nvPr/>
        </p:nvSpPr>
        <p:spPr>
          <a:xfrm>
            <a:off x="7709909" y="5460633"/>
            <a:ext cx="1652517" cy="42146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게시글 수정</a:t>
            </a:r>
            <a:endParaRPr lang="ko-KR" altLang="en-US" sz="1600" b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CC1D39FC-F184-0AD3-F6F9-4ED1A2A00C8A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3776260" y="5013596"/>
            <a:ext cx="445255" cy="485999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18">
            <a:extLst>
              <a:ext uri="{FF2B5EF4-FFF2-40B4-BE49-F238E27FC236}">
                <a16:creationId xmlns:a16="http://schemas.microsoft.com/office/drawing/2014/main" id="{39F96CC8-7086-6127-7349-809CF65CAC7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970487" y="5013596"/>
            <a:ext cx="565681" cy="447037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7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파티 쪽지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7ADCA4-9321-868A-21DD-F659927B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612" y="1121403"/>
            <a:ext cx="3312776" cy="41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89CAE5-0E2A-DE69-C2AB-8366E93940A9}"/>
              </a:ext>
            </a:extLst>
          </p:cNvPr>
          <p:cNvSpPr txBox="1"/>
          <p:nvPr/>
        </p:nvSpPr>
        <p:spPr>
          <a:xfrm>
            <a:off x="1925515" y="4237108"/>
            <a:ext cx="1705959" cy="430887"/>
          </a:xfrm>
          <a:prstGeom prst="rect">
            <a:avLst/>
          </a:prstGeom>
          <a:solidFill>
            <a:schemeClr val="accent4"/>
          </a:solidFill>
          <a:ln w="31750">
            <a:solidFill>
              <a:schemeClr val="accent4"/>
            </a:solidFill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쪽지 작성</a:t>
            </a:r>
            <a:endParaRPr lang="ko-Kore-KR" altLang="en-US" sz="16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20C30F58-E85A-70D7-8B9C-85A216290ECA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3631474" y="4452552"/>
            <a:ext cx="1591352" cy="274180"/>
          </a:xfrm>
          <a:prstGeom prst="line">
            <a:avLst/>
          </a:prstGeom>
          <a:ln w="317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9D1310-5F25-8B7B-8C3E-B8A8A91DC9BE}"/>
              </a:ext>
            </a:extLst>
          </p:cNvPr>
          <p:cNvSpPr/>
          <p:nvPr/>
        </p:nvSpPr>
        <p:spPr>
          <a:xfrm>
            <a:off x="7666891" y="1722776"/>
            <a:ext cx="1797517" cy="427864"/>
          </a:xfrm>
          <a:prstGeom prst="rect">
            <a:avLst/>
          </a:prstGeom>
          <a:solidFill>
            <a:schemeClr val="accent4"/>
          </a:solidFill>
          <a:ln w="31750">
            <a:solidFill>
              <a:schemeClr val="accent4"/>
            </a:solidFill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작성 내용</a:t>
            </a:r>
            <a:r>
              <a:rPr lang="ko-KR" altLang="en-US" sz="16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600" b="0" i="0" u="none" strike="noStrike" dirty="0" err="1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미러링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10" name="직선 연결선[R] 18">
            <a:extLst>
              <a:ext uri="{FF2B5EF4-FFF2-40B4-BE49-F238E27FC236}">
                <a16:creationId xmlns:a16="http://schemas.microsoft.com/office/drawing/2014/main" id="{7250217D-E948-C014-A047-370EE590058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816775" y="1936708"/>
            <a:ext cx="850116" cy="504339"/>
          </a:xfrm>
          <a:prstGeom prst="line">
            <a:avLst/>
          </a:prstGeom>
          <a:ln w="317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C32DE7-61EA-1C76-A658-715F9AFF10B5}"/>
              </a:ext>
            </a:extLst>
          </p:cNvPr>
          <p:cNvSpPr/>
          <p:nvPr/>
        </p:nvSpPr>
        <p:spPr>
          <a:xfrm>
            <a:off x="7666891" y="3988374"/>
            <a:ext cx="1797517" cy="427864"/>
          </a:xfrm>
          <a:prstGeom prst="rect">
            <a:avLst/>
          </a:prstGeom>
          <a:solidFill>
            <a:schemeClr val="accent4"/>
          </a:solidFill>
          <a:ln w="31750">
            <a:solidFill>
              <a:schemeClr val="accent4"/>
            </a:solidFill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쪽지 전송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15" name="직선 연결선[R] 18">
            <a:extLst>
              <a:ext uri="{FF2B5EF4-FFF2-40B4-BE49-F238E27FC236}">
                <a16:creationId xmlns:a16="http://schemas.microsoft.com/office/drawing/2014/main" id="{0271452E-0A0E-E303-0414-8204FBA789B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969175" y="4202306"/>
            <a:ext cx="697716" cy="504339"/>
          </a:xfrm>
          <a:prstGeom prst="line">
            <a:avLst/>
          </a:prstGeom>
          <a:ln w="317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860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708296" y="2630464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1213858" y="4425435"/>
              <a:ext cx="3480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선정 배경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7938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Amasis MT Pro Black" panose="02040A04050005020304" pitchFamily="18" charset="0"/>
                  <a:ea typeface="+mj-ea"/>
                </a:rPr>
                <a:t>1</a:t>
              </a:r>
              <a:endParaRPr lang="ko-KR" altLang="en-US" sz="8000" dirty="0">
                <a:solidFill>
                  <a:schemeClr val="bg1"/>
                </a:solidFill>
                <a:latin typeface="Amasis MT Pro Black" panose="02040A04050005020304" pitchFamily="18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65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파티 쪽지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텍스트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E7F398D-CE96-7EFF-FBBC-272F96BBE5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83" y="1522877"/>
            <a:ext cx="5419633" cy="47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6A7990-E63F-F4D1-8186-B7A321ECA1A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장비 대여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E48EE8-CC1B-5F4E-048C-943E47DBF3EB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텍스트, 만화 영화, 슬롯 머신이(가) 표시된 사진&#10;&#10;자동 생성된 설명">
            <a:extLst>
              <a:ext uri="{FF2B5EF4-FFF2-40B4-BE49-F238E27FC236}">
                <a16:creationId xmlns:a16="http://schemas.microsoft.com/office/drawing/2014/main" id="{9609BDAD-17F9-C85F-A039-42803BC8E4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25" y="1666578"/>
            <a:ext cx="7384808" cy="3676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76BF8-4B9E-06F5-9DD2-E67F503794E5}"/>
              </a:ext>
            </a:extLst>
          </p:cNvPr>
          <p:cNvSpPr txBox="1"/>
          <p:nvPr/>
        </p:nvSpPr>
        <p:spPr>
          <a:xfrm>
            <a:off x="573204" y="3007141"/>
            <a:ext cx="1323601" cy="430887"/>
          </a:xfrm>
          <a:prstGeom prst="rect">
            <a:avLst/>
          </a:prstGeom>
          <a:solidFill>
            <a:schemeClr val="accent4"/>
          </a:solidFill>
          <a:ln w="31750">
            <a:solidFill>
              <a:schemeClr val="accent4"/>
            </a:solidFill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정렬</a:t>
            </a:r>
            <a:endParaRPr lang="ko-Kore-KR" altLang="en-US" sz="16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3871A9A5-08A9-3A24-4936-0DC7F8217342}"/>
              </a:ext>
            </a:extLst>
          </p:cNvPr>
          <p:cNvCxnSpPr>
            <a:cxnSpLocks/>
          </p:cNvCxnSpPr>
          <p:nvPr/>
        </p:nvCxnSpPr>
        <p:spPr>
          <a:xfrm flipH="1">
            <a:off x="1861996" y="2729552"/>
            <a:ext cx="2723652" cy="493034"/>
          </a:xfrm>
          <a:prstGeom prst="line">
            <a:avLst/>
          </a:prstGeom>
          <a:ln w="317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CBE986-173C-EE7C-25D7-0596914C3B80}"/>
              </a:ext>
            </a:extLst>
          </p:cNvPr>
          <p:cNvSpPr/>
          <p:nvPr/>
        </p:nvSpPr>
        <p:spPr>
          <a:xfrm>
            <a:off x="10109841" y="1117991"/>
            <a:ext cx="1797517" cy="427864"/>
          </a:xfrm>
          <a:prstGeom prst="rect">
            <a:avLst/>
          </a:prstGeom>
          <a:solidFill>
            <a:schemeClr val="accent4"/>
          </a:solidFill>
          <a:ln w="31750">
            <a:solidFill>
              <a:schemeClr val="accent4"/>
            </a:solidFill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카테고리 분류</a:t>
            </a:r>
            <a:endParaRPr lang="ko-KR" altLang="en-US" sz="1600" b="0" dirty="0">
              <a:solidFill>
                <a:schemeClr val="bg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9" name="직선 연결선[R] 18">
            <a:extLst>
              <a:ext uri="{FF2B5EF4-FFF2-40B4-BE49-F238E27FC236}">
                <a16:creationId xmlns:a16="http://schemas.microsoft.com/office/drawing/2014/main" id="{B00FAE1B-4460-1CB1-C254-4F5820D44BD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9259725" y="1331923"/>
            <a:ext cx="850116" cy="504339"/>
          </a:xfrm>
          <a:prstGeom prst="line">
            <a:avLst/>
          </a:prstGeom>
          <a:ln w="317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1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F58EFD-D353-4937-93E6-65FF1E11B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>
            <a:outerShdw blurRad="76200" dist="50800" dir="5400000" algn="ctr" rotWithShape="0">
              <a:srgbClr val="000000">
                <a:alpha val="43137"/>
              </a:srgb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02C20EB-8CBB-4DD1-BDEC-3AE4576D6C51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BF1CFA-08A4-46B3-BB28-056881536285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4DCD9D4-AE9E-49FC-9928-1827BE13223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8" name="그래픽 5" descr="트레일러">
                  <a:extLst>
                    <a:ext uri="{FF2B5EF4-FFF2-40B4-BE49-F238E27FC236}">
                      <a16:creationId xmlns:a16="http://schemas.microsoft.com/office/drawing/2014/main" id="{9E9CD093-952A-42AE-9EFC-185447FD212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11" name="자유형: 도형 110">
                    <a:extLst>
                      <a:ext uri="{FF2B5EF4-FFF2-40B4-BE49-F238E27FC236}">
                        <a16:creationId xmlns:a16="http://schemas.microsoft.com/office/drawing/2014/main" id="{AF8C628A-64A1-4148-9152-4BB3F0D0B912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2" name="자유형: 도형 111">
                    <a:extLst>
                      <a:ext uri="{FF2B5EF4-FFF2-40B4-BE49-F238E27FC236}">
                        <a16:creationId xmlns:a16="http://schemas.microsoft.com/office/drawing/2014/main" id="{21A1A681-D03F-4BFB-AD7D-44C13A90F5CC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3" name="자유형: 도형 112">
                    <a:extLst>
                      <a:ext uri="{FF2B5EF4-FFF2-40B4-BE49-F238E27FC236}">
                        <a16:creationId xmlns:a16="http://schemas.microsoft.com/office/drawing/2014/main" id="{0A60C638-3C62-4741-9907-6B722E73CD6D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9" name="그래픽 7" descr="백팩">
                  <a:extLst>
                    <a:ext uri="{FF2B5EF4-FFF2-40B4-BE49-F238E27FC236}">
                      <a16:creationId xmlns:a16="http://schemas.microsoft.com/office/drawing/2014/main" id="{C2C96476-C97A-460B-B9E2-AA0E7E8D6CE5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그래픽 9" descr="피크닉 테이블">
                  <a:extLst>
                    <a:ext uri="{FF2B5EF4-FFF2-40B4-BE49-F238E27FC236}">
                      <a16:creationId xmlns:a16="http://schemas.microsoft.com/office/drawing/2014/main" id="{E8A52E2B-A196-48C8-B626-E57616D58B7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01" name="그래픽 11" descr="하이킹">
                  <a:extLst>
                    <a:ext uri="{FF2B5EF4-FFF2-40B4-BE49-F238E27FC236}">
                      <a16:creationId xmlns:a16="http://schemas.microsoft.com/office/drawing/2014/main" id="{0965471D-FE3A-4997-99E8-3B04EA522ED5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4741C2F7-0746-4328-A8B0-7BD00474521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C921A9CF-708A-4A2F-B7EE-0A0B4B26A42C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556D8D43-1CF4-4D12-BAFC-5A2478839EF9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9" name="자유형: 도형 108">
                    <a:extLst>
                      <a:ext uri="{FF2B5EF4-FFF2-40B4-BE49-F238E27FC236}">
                        <a16:creationId xmlns:a16="http://schemas.microsoft.com/office/drawing/2014/main" id="{754824A1-C7F8-4789-9A49-F8B9419A74D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9DA5EB4C-320F-45EA-95B7-890867BB8FB6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2" name="그래픽 13" descr="텐트">
                  <a:extLst>
                    <a:ext uri="{FF2B5EF4-FFF2-40B4-BE49-F238E27FC236}">
                      <a16:creationId xmlns:a16="http://schemas.microsoft.com/office/drawing/2014/main" id="{6C22691B-A816-4B6C-9134-7FC28560E41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03" name="그래픽 15" descr="모닥불">
                  <a:extLst>
                    <a:ext uri="{FF2B5EF4-FFF2-40B4-BE49-F238E27FC236}">
                      <a16:creationId xmlns:a16="http://schemas.microsoft.com/office/drawing/2014/main" id="{B1B3C6F7-1DA2-4C1E-8820-F177244838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2353CD75-DE84-4E49-ACA7-34BE54672A0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33BB92FD-3FA6-4FB3-8CF3-A732A87BD95B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88B6F9B7-11CE-4CF2-BD03-108F17A6F2F7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82" name="그래픽 5" descr="트레일러">
                  <a:extLst>
                    <a:ext uri="{FF2B5EF4-FFF2-40B4-BE49-F238E27FC236}">
                      <a16:creationId xmlns:a16="http://schemas.microsoft.com/office/drawing/2014/main" id="{A82D1EFF-EF8A-409A-9B64-720879EFED7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5" name="자유형: 도형 94">
                    <a:extLst>
                      <a:ext uri="{FF2B5EF4-FFF2-40B4-BE49-F238E27FC236}">
                        <a16:creationId xmlns:a16="http://schemas.microsoft.com/office/drawing/2014/main" id="{CF254E8D-52CF-45B5-86DD-8F18B13002E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95">
                    <a:extLst>
                      <a:ext uri="{FF2B5EF4-FFF2-40B4-BE49-F238E27FC236}">
                        <a16:creationId xmlns:a16="http://schemas.microsoft.com/office/drawing/2014/main" id="{7D7A3606-BCC7-4A8A-965F-275A839757E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" name="자유형: 도형 96">
                    <a:extLst>
                      <a:ext uri="{FF2B5EF4-FFF2-40B4-BE49-F238E27FC236}">
                        <a16:creationId xmlns:a16="http://schemas.microsoft.com/office/drawing/2014/main" id="{873C5EA9-B01C-4216-BD7A-9A4D1BC69EC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3" name="그래픽 7" descr="백팩">
                  <a:extLst>
                    <a:ext uri="{FF2B5EF4-FFF2-40B4-BE49-F238E27FC236}">
                      <a16:creationId xmlns:a16="http://schemas.microsoft.com/office/drawing/2014/main" id="{D3BCDD47-ED95-4627-A2E6-42BA0FD590C2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그래픽 9" descr="피크닉 테이블">
                  <a:extLst>
                    <a:ext uri="{FF2B5EF4-FFF2-40B4-BE49-F238E27FC236}">
                      <a16:creationId xmlns:a16="http://schemas.microsoft.com/office/drawing/2014/main" id="{9A14ED3C-C213-4D09-8582-A4D5E10B4B1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5" name="그래픽 11" descr="하이킹">
                  <a:extLst>
                    <a:ext uri="{FF2B5EF4-FFF2-40B4-BE49-F238E27FC236}">
                      <a16:creationId xmlns:a16="http://schemas.microsoft.com/office/drawing/2014/main" id="{D11DAAD1-6387-450C-8615-CCBE795C9859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20681C6E-FDEE-41AF-9BE4-AC5D1C3F01E4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4EE94AE2-AC39-483E-8129-ECBB8890AB9C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665D4FE9-84AE-40CC-8F6F-E83F63FE07A7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" name="자유형: 도형 92">
                    <a:extLst>
                      <a:ext uri="{FF2B5EF4-FFF2-40B4-BE49-F238E27FC236}">
                        <a16:creationId xmlns:a16="http://schemas.microsoft.com/office/drawing/2014/main" id="{87EE5F08-6ECD-4314-B1F9-F4BA10C99BC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93">
                    <a:extLst>
                      <a:ext uri="{FF2B5EF4-FFF2-40B4-BE49-F238E27FC236}">
                        <a16:creationId xmlns:a16="http://schemas.microsoft.com/office/drawing/2014/main" id="{F574FA8F-42E5-444A-ABC4-415827F88273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6" name="그래픽 13" descr="텐트">
                  <a:extLst>
                    <a:ext uri="{FF2B5EF4-FFF2-40B4-BE49-F238E27FC236}">
                      <a16:creationId xmlns:a16="http://schemas.microsoft.com/office/drawing/2014/main" id="{DD1191E0-64E6-46DE-945F-EA7D216C3C8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7" name="그래픽 15" descr="모닥불">
                  <a:extLst>
                    <a:ext uri="{FF2B5EF4-FFF2-40B4-BE49-F238E27FC236}">
                      <a16:creationId xmlns:a16="http://schemas.microsoft.com/office/drawing/2014/main" id="{FE38B467-8873-4BC5-A9C6-FCDD72646167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8856FC99-6A7D-4495-A495-091F0B5DDF98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9D6F04E2-8566-4A86-BCD6-9DCC51EEFEF1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A066CA14-32DC-415F-A039-F6414392B03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6" name="그래픽 5" descr="트레일러">
                  <a:extLst>
                    <a:ext uri="{FF2B5EF4-FFF2-40B4-BE49-F238E27FC236}">
                      <a16:creationId xmlns:a16="http://schemas.microsoft.com/office/drawing/2014/main" id="{B5FD3A89-4D12-48C5-8CA1-CFDD41DF3DC4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id="{E25AD41E-F7B1-4D1A-AD2E-198F9FB1A9C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:a16="http://schemas.microsoft.com/office/drawing/2014/main" id="{9F22857E-F27C-4787-B81F-795F8B5103F9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80">
                    <a:extLst>
                      <a:ext uri="{FF2B5EF4-FFF2-40B4-BE49-F238E27FC236}">
                        <a16:creationId xmlns:a16="http://schemas.microsoft.com/office/drawing/2014/main" id="{3C6B1E76-AE37-4008-A053-1526281D5DA4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7" name="그래픽 7" descr="백팩">
                  <a:extLst>
                    <a:ext uri="{FF2B5EF4-FFF2-40B4-BE49-F238E27FC236}">
                      <a16:creationId xmlns:a16="http://schemas.microsoft.com/office/drawing/2014/main" id="{A95BE408-FC87-4DBA-82B3-5F8AABB6D02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그래픽 9" descr="피크닉 테이블">
                  <a:extLst>
                    <a:ext uri="{FF2B5EF4-FFF2-40B4-BE49-F238E27FC236}">
                      <a16:creationId xmlns:a16="http://schemas.microsoft.com/office/drawing/2014/main" id="{1C4048B0-F90C-4647-8432-9F6F450A4921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9" name="그래픽 11" descr="하이킹">
                  <a:extLst>
                    <a:ext uri="{FF2B5EF4-FFF2-40B4-BE49-F238E27FC236}">
                      <a16:creationId xmlns:a16="http://schemas.microsoft.com/office/drawing/2014/main" id="{6E47A2DD-2D80-49FB-B956-984D81C7962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71EAAF3F-D17D-40E7-9FC8-D69BA3CEA54F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B9B0BAFB-63D1-46A1-B9BB-881B315F7682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7143FFB6-91B8-469D-968C-7B145A80BF4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76">
                    <a:extLst>
                      <a:ext uri="{FF2B5EF4-FFF2-40B4-BE49-F238E27FC236}">
                        <a16:creationId xmlns:a16="http://schemas.microsoft.com/office/drawing/2014/main" id="{224ECF7B-ACBC-4A42-83EB-9462ECC11C7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77">
                    <a:extLst>
                      <a:ext uri="{FF2B5EF4-FFF2-40B4-BE49-F238E27FC236}">
                        <a16:creationId xmlns:a16="http://schemas.microsoft.com/office/drawing/2014/main" id="{16C960BE-AF90-47A7-8CBB-B1F1C70555A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0" name="그래픽 13" descr="텐트">
                  <a:extLst>
                    <a:ext uri="{FF2B5EF4-FFF2-40B4-BE49-F238E27FC236}">
                      <a16:creationId xmlns:a16="http://schemas.microsoft.com/office/drawing/2014/main" id="{37A27FBA-FA1D-4CC3-A78D-F15273F5EE52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1" name="그래픽 15" descr="모닥불">
                  <a:extLst>
                    <a:ext uri="{FF2B5EF4-FFF2-40B4-BE49-F238E27FC236}">
                      <a16:creationId xmlns:a16="http://schemas.microsoft.com/office/drawing/2014/main" id="{3E9F265E-941D-48B4-AD65-28D66362E4FD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F89BFA44-76E8-4F68-B997-EB8AB68C86D6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D7E88C38-C02F-4CEE-9D44-630A1689E67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6866890-037B-4C05-A76F-F3F35E2DAEF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67B6D4-CF55-4C23-9B04-C212A0C4034B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7" name="그래픽 5" descr="트레일러">
                  <a:extLst>
                    <a:ext uri="{FF2B5EF4-FFF2-40B4-BE49-F238E27FC236}">
                      <a16:creationId xmlns:a16="http://schemas.microsoft.com/office/drawing/2014/main" id="{493842FC-FE1E-462A-B242-99BDD8BD40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EB283B33-FE31-4AB1-95E3-39D2D06C1CF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C0D78906-B7E4-421B-A210-2AC2DFB0E355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F31CE4E4-C25E-4AE7-85C1-CA4BD032CDF2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8" name="그래픽 7" descr="백팩">
                  <a:extLst>
                    <a:ext uri="{FF2B5EF4-FFF2-40B4-BE49-F238E27FC236}">
                      <a16:creationId xmlns:a16="http://schemas.microsoft.com/office/drawing/2014/main" id="{ED79E836-AE36-49C7-92D6-2BAACDB0E3CC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그래픽 9" descr="피크닉 테이블">
                  <a:extLst>
                    <a:ext uri="{FF2B5EF4-FFF2-40B4-BE49-F238E27FC236}">
                      <a16:creationId xmlns:a16="http://schemas.microsoft.com/office/drawing/2014/main" id="{4F32E29D-2668-4673-BFA1-5891280A256C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0" name="그래픽 11" descr="하이킹">
                  <a:extLst>
                    <a:ext uri="{FF2B5EF4-FFF2-40B4-BE49-F238E27FC236}">
                      <a16:creationId xmlns:a16="http://schemas.microsoft.com/office/drawing/2014/main" id="{8B1942DB-D1AA-418F-BA55-810EFD0F9DD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ACB92962-72C2-4B36-873E-303A7AF22BCF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3C9D772A-C280-4072-846D-2786D5C1D05F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8AB59415-F525-4FF7-AE17-533D7BF6A86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9000FFCD-4D26-4515-AC65-65684159CD0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32BCACE0-F4C1-4A90-97F6-CAB24959182B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1" name="그래픽 13" descr="텐트">
                  <a:extLst>
                    <a:ext uri="{FF2B5EF4-FFF2-40B4-BE49-F238E27FC236}">
                      <a16:creationId xmlns:a16="http://schemas.microsoft.com/office/drawing/2014/main" id="{6B7CEC7E-58E4-4ED9-8119-A0301BFA85F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2" name="그래픽 15" descr="모닥불">
                  <a:extLst>
                    <a:ext uri="{FF2B5EF4-FFF2-40B4-BE49-F238E27FC236}">
                      <a16:creationId xmlns:a16="http://schemas.microsoft.com/office/drawing/2014/main" id="{DC386FFA-37A6-446D-8C4E-B868D1B26EE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246B0323-F9DA-4F87-8B63-D59733EA7413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AF292C90-C57D-49EB-89C1-40FFDA875A52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3008ADF-6898-4F59-9ADA-BEFF04E98DCA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31" name="그래픽 5" descr="트레일러">
                  <a:extLst>
                    <a:ext uri="{FF2B5EF4-FFF2-40B4-BE49-F238E27FC236}">
                      <a16:creationId xmlns:a16="http://schemas.microsoft.com/office/drawing/2014/main" id="{EBB63E92-2914-4C26-9B63-76AADC7B11C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B1DB0E97-A551-40CE-B211-C16BFA0A9D59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32CE7404-468A-4E94-A1F1-597E48615490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E44C59AE-7C64-4B9F-AC86-BDCB408B6853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2" name="그래픽 7" descr="백팩">
                  <a:extLst>
                    <a:ext uri="{FF2B5EF4-FFF2-40B4-BE49-F238E27FC236}">
                      <a16:creationId xmlns:a16="http://schemas.microsoft.com/office/drawing/2014/main" id="{6FC2E902-5F4C-4BD0-B5CC-55E84A84AE8D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그래픽 9" descr="피크닉 테이블">
                  <a:extLst>
                    <a:ext uri="{FF2B5EF4-FFF2-40B4-BE49-F238E27FC236}">
                      <a16:creationId xmlns:a16="http://schemas.microsoft.com/office/drawing/2014/main" id="{F85E6AAD-DF6D-4DE1-A7B7-B9CB122D6FC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4" name="그래픽 11" descr="하이킹">
                  <a:extLst>
                    <a:ext uri="{FF2B5EF4-FFF2-40B4-BE49-F238E27FC236}">
                      <a16:creationId xmlns:a16="http://schemas.microsoft.com/office/drawing/2014/main" id="{935AEF7A-3419-49E9-8839-2D6CF2F6611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ECB1715D-DE6D-4C93-B170-F991ADE95E12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CAC6DB5F-25AE-4810-AC91-2352919445C2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" name="자유형: 도형 40">
                    <a:extLst>
                      <a:ext uri="{FF2B5EF4-FFF2-40B4-BE49-F238E27FC236}">
                        <a16:creationId xmlns:a16="http://schemas.microsoft.com/office/drawing/2014/main" id="{34D8AB51-A838-450B-8CE3-CDC9980644CB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" name="자유형: 도형 41">
                    <a:extLst>
                      <a:ext uri="{FF2B5EF4-FFF2-40B4-BE49-F238E27FC236}">
                        <a16:creationId xmlns:a16="http://schemas.microsoft.com/office/drawing/2014/main" id="{E402422C-1EE0-4671-AE9B-A6B817FFEE5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" name="자유형: 도형 42">
                    <a:extLst>
                      <a:ext uri="{FF2B5EF4-FFF2-40B4-BE49-F238E27FC236}">
                        <a16:creationId xmlns:a16="http://schemas.microsoft.com/office/drawing/2014/main" id="{851E0422-B280-4BBF-8AF4-0AC89185934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5" name="그래픽 13" descr="텐트">
                  <a:extLst>
                    <a:ext uri="{FF2B5EF4-FFF2-40B4-BE49-F238E27FC236}">
                      <a16:creationId xmlns:a16="http://schemas.microsoft.com/office/drawing/2014/main" id="{BB989B65-877E-4B72-B1CB-CF062C8ACA6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6" name="그래픽 15" descr="모닥불">
                  <a:extLst>
                    <a:ext uri="{FF2B5EF4-FFF2-40B4-BE49-F238E27FC236}">
                      <a16:creationId xmlns:a16="http://schemas.microsoft.com/office/drawing/2014/main" id="{47798CD3-0614-4C9B-9F48-646E8C8A0A6D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75650974-41A6-4492-8440-3C0830F3262F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A3ACE168-3B1A-4CBE-8394-AF1620D07EAC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39BE0A7-A9F3-4C27-9842-396C7E31FAED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15" name="그래픽 5" descr="트레일러">
                  <a:extLst>
                    <a:ext uri="{FF2B5EF4-FFF2-40B4-BE49-F238E27FC236}">
                      <a16:creationId xmlns:a16="http://schemas.microsoft.com/office/drawing/2014/main" id="{7D214997-2F52-4B85-AF58-9A795B543C3A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8" name="자유형: 도형 27">
                    <a:extLst>
                      <a:ext uri="{FF2B5EF4-FFF2-40B4-BE49-F238E27FC236}">
                        <a16:creationId xmlns:a16="http://schemas.microsoft.com/office/drawing/2014/main" id="{A561CBB7-5B10-419A-80B7-9925BF2E4DD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" name="자유형: 도형 28">
                    <a:extLst>
                      <a:ext uri="{FF2B5EF4-FFF2-40B4-BE49-F238E27FC236}">
                        <a16:creationId xmlns:a16="http://schemas.microsoft.com/office/drawing/2014/main" id="{7C84DBC3-F999-4F7E-B169-8EEBC8E3C816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" name="자유형: 도형 29">
                    <a:extLst>
                      <a:ext uri="{FF2B5EF4-FFF2-40B4-BE49-F238E27FC236}">
                        <a16:creationId xmlns:a16="http://schemas.microsoft.com/office/drawing/2014/main" id="{73D99FB2-075D-4501-877F-0C3798BA689D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6" name="그래픽 7" descr="백팩">
                  <a:extLst>
                    <a:ext uri="{FF2B5EF4-FFF2-40B4-BE49-F238E27FC236}">
                      <a16:creationId xmlns:a16="http://schemas.microsoft.com/office/drawing/2014/main" id="{CB48133D-6927-4042-A67A-2594D8DB6415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그래픽 9" descr="피크닉 테이블">
                  <a:extLst>
                    <a:ext uri="{FF2B5EF4-FFF2-40B4-BE49-F238E27FC236}">
                      <a16:creationId xmlns:a16="http://schemas.microsoft.com/office/drawing/2014/main" id="{02A6E98E-6D3F-4567-84E8-5400B68B6C4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" name="그래픽 11" descr="하이킹">
                  <a:extLst>
                    <a:ext uri="{FF2B5EF4-FFF2-40B4-BE49-F238E27FC236}">
                      <a16:creationId xmlns:a16="http://schemas.microsoft.com/office/drawing/2014/main" id="{52B592FA-FC20-492F-B4C4-AD309B77B354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6A4E6CA9-F8D9-44B9-90B2-4E27AD685BED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49B3A0D5-682A-4D95-AC20-A34C1C4AA09D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4BEAB40E-C0DC-4956-8230-16DFEE29EFDD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C7DFA9DD-18CD-41BC-8F87-FF1E15E5E9D3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BF4D0FE4-E38F-437E-AECB-C7D6B89B9A1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" name="그래픽 13" descr="텐트">
                  <a:extLst>
                    <a:ext uri="{FF2B5EF4-FFF2-40B4-BE49-F238E27FC236}">
                      <a16:creationId xmlns:a16="http://schemas.microsoft.com/office/drawing/2014/main" id="{C31F4230-7B0F-4EA8-AE88-523D52EB414C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" name="그래픽 15" descr="모닥불">
                  <a:extLst>
                    <a:ext uri="{FF2B5EF4-FFF2-40B4-BE49-F238E27FC236}">
                      <a16:creationId xmlns:a16="http://schemas.microsoft.com/office/drawing/2014/main" id="{2FAAEAD7-7190-41AF-A50C-D3022DB5A727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D948BB75-207E-4EC7-8C74-74D3AB5A146A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788288F3-1387-422C-8DCD-E4835F069568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436B3E-5D5A-3012-5152-B1A182E21012}"/>
              </a:ext>
            </a:extLst>
          </p:cNvPr>
          <p:cNvSpPr/>
          <p:nvPr/>
        </p:nvSpPr>
        <p:spPr>
          <a:xfrm>
            <a:off x="-137160" y="-167640"/>
            <a:ext cx="12466320" cy="71628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519A8B-D21B-8FC4-0009-929D6CB5B4ED}"/>
              </a:ext>
            </a:extLst>
          </p:cNvPr>
          <p:cNvGrpSpPr/>
          <p:nvPr/>
        </p:nvGrpSpPr>
        <p:grpSpPr>
          <a:xfrm>
            <a:off x="6873692" y="3170755"/>
            <a:ext cx="4634688" cy="2689064"/>
            <a:chOff x="708296" y="2630464"/>
            <a:chExt cx="4634688" cy="2689064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14A9A18-21E3-90F6-1678-DEF5FF66754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5CA933D-F28B-6115-7755-B5B7D28B7E87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BEDD20-137B-0F8F-1443-BE31A96451A3}"/>
                </a:ext>
              </a:extLst>
            </p:cNvPr>
            <p:cNvSpPr txBox="1"/>
            <p:nvPr/>
          </p:nvSpPr>
          <p:spPr>
            <a:xfrm>
              <a:off x="1381607" y="4435931"/>
              <a:ext cx="328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향후 업데이트 계획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D6650C-1FF8-696F-4674-3D4A40D21B34}"/>
                </a:ext>
              </a:extLst>
            </p:cNvPr>
            <p:cNvSpPr txBox="1"/>
            <p:nvPr/>
          </p:nvSpPr>
          <p:spPr>
            <a:xfrm>
              <a:off x="1265382" y="2630464"/>
              <a:ext cx="7938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Amasis MT Pro Black" panose="02040A04050005020304" pitchFamily="18" charset="0"/>
                  <a:ea typeface="+mj-ea"/>
                </a:rPr>
                <a:t>4</a:t>
              </a:r>
              <a:endParaRPr lang="ko-KR" altLang="en-US" sz="8000" dirty="0">
                <a:solidFill>
                  <a:schemeClr val="bg1"/>
                </a:solidFill>
                <a:latin typeface="Amasis MT Pro Black" panose="02040A04050005020304" pitchFamily="18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49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2D772D-E3C4-441B-A024-44C7830C70F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7210-682E-4E37-B7F2-A10119BA44A2}"/>
              </a:ext>
            </a:extLst>
          </p:cNvPr>
          <p:cNvSpPr txBox="1"/>
          <p:nvPr/>
        </p:nvSpPr>
        <p:spPr>
          <a:xfrm>
            <a:off x="3337674" y="579046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쪽지 기능</a:t>
            </a:r>
            <a:endParaRPr lang="ko-KR" altLang="en-US" sz="4000" b="1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DC6C3D-9D2D-048D-3219-241EC95F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503" y="1899891"/>
            <a:ext cx="3151951" cy="396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폰트, 운영 체제이(가) 표시된 사진&#10;&#10;자동 생성된 설명">
            <a:extLst>
              <a:ext uri="{FF2B5EF4-FFF2-40B4-BE49-F238E27FC236}">
                <a16:creationId xmlns:a16="http://schemas.microsoft.com/office/drawing/2014/main" id="{92870F63-B6B2-A39F-CCDD-E13ADFFC00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706" y="2125278"/>
            <a:ext cx="3517871" cy="3517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0FB4DB-58BA-C87B-F78D-926EE46F9286}"/>
              </a:ext>
            </a:extLst>
          </p:cNvPr>
          <p:cNvSpPr txBox="1"/>
          <p:nvPr/>
        </p:nvSpPr>
        <p:spPr>
          <a:xfrm>
            <a:off x="6680546" y="595194"/>
            <a:ext cx="3464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실시간 채팅으로</a:t>
            </a:r>
            <a:endParaRPr lang="ko-KR" altLang="en-US" sz="40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54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2D772D-E3C4-441B-A024-44C7830C70F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7210-682E-4E37-B7F2-A10119BA44A2}"/>
              </a:ext>
            </a:extLst>
          </p:cNvPr>
          <p:cNvSpPr txBox="1"/>
          <p:nvPr/>
        </p:nvSpPr>
        <p:spPr>
          <a:xfrm>
            <a:off x="2087311" y="65289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장비 대여 서비스</a:t>
            </a:r>
            <a:endParaRPr lang="ko-KR" altLang="en-US" sz="4000" b="1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902DA-40E0-44A4-D93B-045E109B4051}"/>
              </a:ext>
            </a:extLst>
          </p:cNvPr>
          <p:cNvSpPr txBox="1"/>
          <p:nvPr/>
        </p:nvSpPr>
        <p:spPr>
          <a:xfrm>
            <a:off x="6507393" y="652889"/>
            <a:ext cx="4060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장바구니 기능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477CE2-1505-9751-7CF5-516FEDBF8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8" y="2086521"/>
            <a:ext cx="5072187" cy="3000449"/>
          </a:xfrm>
          <a:prstGeom prst="rect">
            <a:avLst/>
          </a:prstGeom>
        </p:spPr>
      </p:pic>
      <p:pic>
        <p:nvPicPr>
          <p:cNvPr id="15" name="그림 14" descr="텍스트, 스크린샷, 텐트이(가) 표시된 사진&#10;&#10;자동 생성된 설명">
            <a:extLst>
              <a:ext uri="{FF2B5EF4-FFF2-40B4-BE49-F238E27FC236}">
                <a16:creationId xmlns:a16="http://schemas.microsoft.com/office/drawing/2014/main" id="{CD71BE9D-DE0A-7964-50BE-96B158AF23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06" y="2086520"/>
            <a:ext cx="5072188" cy="30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2C7195-C8FC-4274-8D06-A75954E52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1056E7-4873-57F3-8394-088973D429CD}"/>
              </a:ext>
            </a:extLst>
          </p:cNvPr>
          <p:cNvSpPr/>
          <p:nvPr/>
        </p:nvSpPr>
        <p:spPr>
          <a:xfrm>
            <a:off x="-137160" y="-167640"/>
            <a:ext cx="12466320" cy="71628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639EFA-1C10-A96F-897C-3CDA9401D37B}"/>
              </a:ext>
            </a:extLst>
          </p:cNvPr>
          <p:cNvGrpSpPr/>
          <p:nvPr/>
        </p:nvGrpSpPr>
        <p:grpSpPr>
          <a:xfrm>
            <a:off x="3778656" y="1703200"/>
            <a:ext cx="4634688" cy="2689064"/>
            <a:chOff x="708296" y="2630464"/>
            <a:chExt cx="4634688" cy="26890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4B77671-0B25-7055-06AB-FAF8BC35E7C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A0CD969-C612-A0A0-062B-35C972DFA254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BDE657-8D22-BBAC-CC62-FA045978FE31}"/>
                </a:ext>
              </a:extLst>
            </p:cNvPr>
            <p:cNvSpPr txBox="1"/>
            <p:nvPr/>
          </p:nvSpPr>
          <p:spPr>
            <a:xfrm>
              <a:off x="1858502" y="4435931"/>
              <a:ext cx="23342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소감 및 </a:t>
              </a:r>
              <a:r>
                <a:rPr lang="en-US" altLang="ko-KR" sz="3600" spc="-3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Q&amp;A</a:t>
              </a:r>
              <a:endParaRPr lang="ko-KR" altLang="en-US" sz="3600" spc="-3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42B22C-6810-AD2F-A9AB-5B5F2252C922}"/>
                </a:ext>
              </a:extLst>
            </p:cNvPr>
            <p:cNvSpPr txBox="1"/>
            <p:nvPr/>
          </p:nvSpPr>
          <p:spPr>
            <a:xfrm>
              <a:off x="1265382" y="2630464"/>
              <a:ext cx="7938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Amasis MT Pro Black" panose="02040A04050005020304" pitchFamily="18" charset="0"/>
                  <a:ea typeface="+mj-ea"/>
                </a:rPr>
                <a:t>5</a:t>
              </a:r>
              <a:endParaRPr lang="ko-KR" altLang="en-US" sz="8000" dirty="0">
                <a:solidFill>
                  <a:schemeClr val="bg1"/>
                </a:solidFill>
                <a:latin typeface="Amasis MT Pro Black" panose="02040A04050005020304" pitchFamily="18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21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BCD88-F214-D37A-8F8B-E5C771CD2BB3}"/>
              </a:ext>
            </a:extLst>
          </p:cNvPr>
          <p:cNvSpPr txBox="1"/>
          <p:nvPr/>
        </p:nvSpPr>
        <p:spPr>
          <a:xfrm>
            <a:off x="2437509" y="4103403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>
              <a:solidFill>
                <a:schemeClr val="tx2">
                  <a:lumMod val="25000"/>
                </a:schemeClr>
              </a:solidFill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33BE596F-CCAA-E4EC-8C7C-B5A0152640F1}"/>
              </a:ext>
            </a:extLst>
          </p:cNvPr>
          <p:cNvSpPr/>
          <p:nvPr/>
        </p:nvSpPr>
        <p:spPr>
          <a:xfrm>
            <a:off x="2731913" y="704401"/>
            <a:ext cx="8602133" cy="936978"/>
          </a:xfrm>
          <a:prstGeom prst="wedgeRoundRectCallout">
            <a:avLst>
              <a:gd name="adj1" fmla="val -54166"/>
              <a:gd name="adj2" fmla="val 31174"/>
              <a:gd name="adj3" fmla="val 16667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CSR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과 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SSR 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방식의 차이점을 이해하고 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3tier architecture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적용하여 프로젝트를 진행하였습니다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ibatis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와 </a:t>
            </a:r>
            <a:r>
              <a:rPr lang="en-US" altLang="ko-KR" sz="1200" dirty="0" err="1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mybatis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이용하여 다양한 프레임워크를 경험하고 익히는 과정에서 성취감을 느꼈습니다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그리고 프로젝트 과정에서 개발 작업도 중요하지만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버그가 생기지 않도록 사전에 유닛 테스트를 철저히 하여야 한다는 것을 느꼈고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협업 과정에서 효율적으로 작업할 수 있도록 코드에 주석을 상세히 </a:t>
            </a:r>
            <a:r>
              <a:rPr lang="ko-KR" altLang="en-US" sz="1200" dirty="0" err="1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작성해야겠다는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생각이 들었습니다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40AC5AF9-A47E-B68E-48BE-956007F924C7}"/>
              </a:ext>
            </a:extLst>
          </p:cNvPr>
          <p:cNvSpPr/>
          <p:nvPr/>
        </p:nvSpPr>
        <p:spPr>
          <a:xfrm>
            <a:off x="2731912" y="1796854"/>
            <a:ext cx="8602133" cy="936978"/>
          </a:xfrm>
          <a:prstGeom prst="wedgeRoundRectCallout">
            <a:avLst>
              <a:gd name="adj1" fmla="val -54166"/>
              <a:gd name="adj2" fmla="val 31174"/>
              <a:gd name="adj3" fmla="val 16667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프론트 및 </a:t>
            </a:r>
            <a:r>
              <a:rPr lang="ko-KR" altLang="en-US" sz="1200" dirty="0" err="1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백엔드의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데이터 전달 방식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MVC 3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계층을 직접 구현을 해서 웹의 동작 방식을 이해했습니다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기획을 하면서 제 아이디어가 많이 부족한 걸 느꼈습니다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설계와 기획이 잘 되어있어야 좋은 결과물이 나온다는 것을 </a:t>
            </a:r>
            <a:r>
              <a:rPr lang="ko-KR" altLang="en-US" sz="1200" dirty="0" err="1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깨달았습니다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ERD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REST API 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방식을 문서로 잘 남겨 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NOTION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 공유하는 방식이 좋았고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팀원 분들이 각자 맡은 부분을 </a:t>
            </a:r>
            <a:r>
              <a:rPr lang="ko-KR" altLang="en-US" sz="1200" dirty="0" err="1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잘해주셔서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즐겁게 참여했습니다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34582B17-0B61-D3F7-A45E-AC0EEA4D054F}"/>
              </a:ext>
            </a:extLst>
          </p:cNvPr>
          <p:cNvSpPr/>
          <p:nvPr/>
        </p:nvSpPr>
        <p:spPr>
          <a:xfrm>
            <a:off x="2748844" y="2897522"/>
            <a:ext cx="8602133" cy="936978"/>
          </a:xfrm>
          <a:prstGeom prst="wedgeRoundRectCallout">
            <a:avLst>
              <a:gd name="adj1" fmla="val -54166"/>
              <a:gd name="adj2" fmla="val 31174"/>
              <a:gd name="adj3" fmla="val 16667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REST 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방식과 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SOAP 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방식의 차이와 웹 서비스의 전체적인 흐름을 배웠습니다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프로젝트를 진행할 때 구조 설계와 </a:t>
            </a:r>
            <a:r>
              <a:rPr lang="ko-KR" altLang="en-US" sz="1200" dirty="0" err="1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프론트앤드와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백앤드의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약속이 중요하다는 걸 느꼈고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작업을 하면서 발생하는 이슈에 대해서 기록하는 습관을 </a:t>
            </a:r>
            <a:r>
              <a:rPr lang="ko-KR" altLang="en-US" sz="1200" dirty="0" err="1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만들어야겠다는</a:t>
            </a:r>
            <a:r>
              <a:rPr lang="ko-KR" altLang="en-US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생각이 들었습니다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9C9E316-FE08-6456-755B-90368E6392DF}"/>
              </a:ext>
            </a:extLst>
          </p:cNvPr>
          <p:cNvSpPr/>
          <p:nvPr/>
        </p:nvSpPr>
        <p:spPr>
          <a:xfrm>
            <a:off x="2754487" y="4009478"/>
            <a:ext cx="8602133" cy="936978"/>
          </a:xfrm>
          <a:prstGeom prst="wedgeRoundRectCallout">
            <a:avLst>
              <a:gd name="adj1" fmla="val -54166"/>
              <a:gd name="adj2" fmla="val 31174"/>
              <a:gd name="adj3" fmla="val 16667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시작 전 회의를 통해 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ERD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및 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DB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설계를 완료하고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구조를 구체화하는 과정이 프로젝트 전체에서</a:t>
            </a:r>
            <a:endParaRPr lang="en-US" altLang="ko-KR" sz="1200" b="0" i="0">
              <a:solidFill>
                <a:schemeClr val="tx1"/>
              </a:solidFill>
              <a:effectLst/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매우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중요하다는 사실을 </a:t>
            </a:r>
            <a:r>
              <a:rPr lang="ko-KR" altLang="en-US" sz="1200" b="0" i="0" dirty="0" err="1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깨달았습니다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또한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 과정에서 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REST API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사용하면서 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CSR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 대한 이해도가 향상되었습니다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이제 다음 프로젝트에서는 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REST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원칙을 보다 꼼꼼히 준수하여 구현해보고자 합니다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kumimoji="1" lang="ko-Kore-KR" altLang="en-US" sz="1200" dirty="0">
              <a:solidFill>
                <a:schemeClr val="tx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37" name="Google Shape;1337;p38"/>
          <p:cNvSpPr txBox="1"/>
          <p:nvPr/>
        </p:nvSpPr>
        <p:spPr>
          <a:xfrm>
            <a:off x="879630" y="3463262"/>
            <a:ext cx="1250346" cy="36929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Arial"/>
              </a:rPr>
              <a:t>이기덕</a:t>
            </a:r>
            <a:endParaRPr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Arial"/>
            </a:endParaRPr>
          </a:p>
        </p:txBody>
      </p:sp>
      <p:sp>
        <p:nvSpPr>
          <p:cNvPr id="1340" name="Google Shape;1340;p38"/>
          <p:cNvSpPr txBox="1"/>
          <p:nvPr/>
        </p:nvSpPr>
        <p:spPr>
          <a:xfrm>
            <a:off x="887290" y="1243736"/>
            <a:ext cx="1250346" cy="36929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박수민</a:t>
            </a:r>
            <a:endParaRPr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Arial"/>
            </a:endParaRPr>
          </a:p>
        </p:txBody>
      </p:sp>
      <p:sp>
        <p:nvSpPr>
          <p:cNvPr id="1341" name="Google Shape;1341;p38"/>
          <p:cNvSpPr txBox="1"/>
          <p:nvPr/>
        </p:nvSpPr>
        <p:spPr>
          <a:xfrm>
            <a:off x="879630" y="2334267"/>
            <a:ext cx="1250346" cy="36929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Arial"/>
              </a:rPr>
              <a:t>송유근</a:t>
            </a:r>
            <a:endParaRPr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Arial"/>
            </a:endParaRPr>
          </a:p>
        </p:txBody>
      </p:sp>
      <p:sp>
        <p:nvSpPr>
          <p:cNvPr id="1342" name="Google Shape;1342;p38"/>
          <p:cNvSpPr txBox="1"/>
          <p:nvPr/>
        </p:nvSpPr>
        <p:spPr>
          <a:xfrm>
            <a:off x="879630" y="4565088"/>
            <a:ext cx="1250346" cy="36929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Arial"/>
              </a:rPr>
              <a:t>조예원</a:t>
            </a:r>
            <a:endParaRPr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Arial"/>
            </a:endParaRPr>
          </a:p>
        </p:txBody>
      </p:sp>
      <p:sp>
        <p:nvSpPr>
          <p:cNvPr id="1343" name="Google Shape;1343;p38"/>
          <p:cNvSpPr txBox="1"/>
          <p:nvPr/>
        </p:nvSpPr>
        <p:spPr>
          <a:xfrm>
            <a:off x="879630" y="5676048"/>
            <a:ext cx="1250346" cy="36929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최예진</a:t>
            </a:r>
            <a:endParaRPr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8FC69-03C9-5A97-7E1B-7979CA1E8F0D}"/>
              </a:ext>
            </a:extLst>
          </p:cNvPr>
          <p:cNvSpPr txBox="1"/>
          <p:nvPr/>
        </p:nvSpPr>
        <p:spPr>
          <a:xfrm>
            <a:off x="1904196" y="5263127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16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F0D5E607-EF91-DD95-45AA-C30C6292717D}"/>
              </a:ext>
            </a:extLst>
          </p:cNvPr>
          <p:cNvSpPr/>
          <p:nvPr/>
        </p:nvSpPr>
        <p:spPr>
          <a:xfrm>
            <a:off x="2760130" y="5121436"/>
            <a:ext cx="8602133" cy="936978"/>
          </a:xfrm>
          <a:prstGeom prst="wedgeRoundRectCallout">
            <a:avLst>
              <a:gd name="adj1" fmla="val -54166"/>
              <a:gd name="adj2" fmla="val 31174"/>
              <a:gd name="adj3" fmla="val 16667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ko-KR" altLang="en-US" sz="1200" b="0" i="0" u="none" strike="noStrike" dirty="0" err="1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랜더링</a:t>
            </a:r>
            <a:r>
              <a:rPr lang="ko-KR" altLang="en-US" sz="1200" b="0" i="0" u="none" strike="noStrike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함수 구현하는 법에 대해서 잘 이해하게</a:t>
            </a:r>
            <a:r>
              <a:rPr lang="en-US" altLang="ko-KR" sz="1200" b="0" i="0" u="none" strike="noStrike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b="0" i="0" u="none" strike="noStrike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된 계기가 되었습니다</a:t>
            </a:r>
            <a:r>
              <a:rPr lang="en-US" altLang="ko-KR" sz="1200" b="0" i="0" u="none" strike="noStrike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b="0" i="0" u="none" strike="noStrike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다음프로젝트에서는 </a:t>
            </a:r>
            <a:r>
              <a:rPr lang="ko-KR" altLang="en-US" sz="1200" b="0" i="0" u="none" strike="noStrike" dirty="0" err="1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리엑트를</a:t>
            </a:r>
            <a:r>
              <a:rPr lang="ko-KR" altLang="en-US" sz="1200" b="0" i="0" u="none" strike="noStrike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사용해서 더 간결한 코드를 사용해보고 싶습니다</a:t>
            </a:r>
            <a:r>
              <a:rPr lang="en-US" altLang="ko-KR" sz="1200" b="0" i="0" u="none" strike="noStrike" dirty="0">
                <a:solidFill>
                  <a:schemeClr val="tx1"/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  <a:endParaRPr kumimoji="1" lang="ko-Kore-KR" altLang="en-US" sz="1200" dirty="0">
              <a:solidFill>
                <a:schemeClr val="tx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7" grpId="0" animBg="1"/>
      <p:bldP spid="8" grpId="0" animBg="1"/>
      <p:bldP spid="9" grpId="0" animBg="1"/>
      <p:bldP spid="1337" grpId="0" animBg="1"/>
      <p:bldP spid="1340" grpId="0" animBg="1"/>
      <p:bldP spid="1341" grpId="0" animBg="1"/>
      <p:bldP spid="1342" grpId="0" animBg="1"/>
      <p:bldP spid="1343" grpId="0" animBg="1"/>
      <p:bldP spid="5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CBE9FCE-0CCF-4EF4-9185-7B759898C60D}"/>
              </a:ext>
            </a:extLst>
          </p:cNvPr>
          <p:cNvGrpSpPr/>
          <p:nvPr/>
        </p:nvGrpSpPr>
        <p:grpSpPr>
          <a:xfrm>
            <a:off x="122067" y="6190940"/>
            <a:ext cx="12069934" cy="667060"/>
            <a:chOff x="122066" y="5855368"/>
            <a:chExt cx="13139823" cy="7261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BD63BE5-31FC-4FCE-B136-D054795B0595}"/>
                </a:ext>
              </a:extLst>
            </p:cNvPr>
            <p:cNvGrpSpPr/>
            <p:nvPr/>
          </p:nvGrpSpPr>
          <p:grpSpPr>
            <a:xfrm>
              <a:off x="122066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17" name="그래픽 5" descr="트레일러">
                <a:extLst>
                  <a:ext uri="{FF2B5EF4-FFF2-40B4-BE49-F238E27FC236}">
                    <a16:creationId xmlns:a16="http://schemas.microsoft.com/office/drawing/2014/main" id="{A4DF73D3-8D9C-48DF-9E92-FC404DAB3D34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E0F62E78-7552-43D8-8C98-875BA0DC1291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A0D4F5A-FAFC-4652-B3D3-BB27F71EB1AE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7105E0-F9E2-4EBD-8C70-98D970A2B62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1" name="그래픽 7" descr="백팩">
                <a:extLst>
                  <a:ext uri="{FF2B5EF4-FFF2-40B4-BE49-F238E27FC236}">
                    <a16:creationId xmlns:a16="http://schemas.microsoft.com/office/drawing/2014/main" id="{6C8359CC-FC77-4D3C-90A5-CDF77F1D62BA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9" descr="피크닉 테이블">
                <a:extLst>
                  <a:ext uri="{FF2B5EF4-FFF2-40B4-BE49-F238E27FC236}">
                    <a16:creationId xmlns:a16="http://schemas.microsoft.com/office/drawing/2014/main" id="{69FFA018-0FAE-4F00-B04C-E5646DEE11DD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" name="그래픽 11" descr="하이킹">
                <a:extLst>
                  <a:ext uri="{FF2B5EF4-FFF2-40B4-BE49-F238E27FC236}">
                    <a16:creationId xmlns:a16="http://schemas.microsoft.com/office/drawing/2014/main" id="{233B99FC-E33D-4042-86AF-1EA195586329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E038438C-40E5-412D-A4F0-0A522A620F4E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41ABB7F4-6B75-4ACE-8D8F-CD0BB2B4A76F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54407D-6AA4-4FA7-9340-23B5234B1341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F0AC54B4-E700-445A-BA52-5C80B3EEA72D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0C861BEE-C61F-4781-ABB6-42AE130902AF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그래픽 13" descr="텐트">
                <a:extLst>
                  <a:ext uri="{FF2B5EF4-FFF2-40B4-BE49-F238E27FC236}">
                    <a16:creationId xmlns:a16="http://schemas.microsoft.com/office/drawing/2014/main" id="{CA1F11E6-09E5-4BE4-8B00-7D4F9E36B266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0" name="그래픽 15" descr="모닥불">
                <a:extLst>
                  <a:ext uri="{FF2B5EF4-FFF2-40B4-BE49-F238E27FC236}">
                    <a16:creationId xmlns:a16="http://schemas.microsoft.com/office/drawing/2014/main" id="{A914C5DE-4FB1-46CD-9157-B82B274CDA36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2300F2E-882D-4B4A-9087-081ACAF6E486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89041A12-EF0D-4E4D-BC21-E29D28999D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3F9C9D6-68AA-4842-B82D-CBC09F4FF92B}"/>
                </a:ext>
              </a:extLst>
            </p:cNvPr>
            <p:cNvGrpSpPr/>
            <p:nvPr/>
          </p:nvGrpSpPr>
          <p:grpSpPr>
            <a:xfrm>
              <a:off x="4584122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35" name="그래픽 5" descr="트레일러">
                <a:extLst>
                  <a:ext uri="{FF2B5EF4-FFF2-40B4-BE49-F238E27FC236}">
                    <a16:creationId xmlns:a16="http://schemas.microsoft.com/office/drawing/2014/main" id="{7035F0F9-2EA1-4EE3-A30A-4A53DC348225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2F743B14-5FFB-48F5-AC24-BEB516F1745C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B29366B1-6859-4D51-8574-E7F9245923EB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B299BFF-4987-4AB9-9197-78622748AB9B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6" name="그래픽 7" descr="백팩">
                <a:extLst>
                  <a:ext uri="{FF2B5EF4-FFF2-40B4-BE49-F238E27FC236}">
                    <a16:creationId xmlns:a16="http://schemas.microsoft.com/office/drawing/2014/main" id="{78FA8796-BD7A-44FE-85F1-B86C890C54C3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9" descr="피크닉 테이블">
                <a:extLst>
                  <a:ext uri="{FF2B5EF4-FFF2-40B4-BE49-F238E27FC236}">
                    <a16:creationId xmlns:a16="http://schemas.microsoft.com/office/drawing/2014/main" id="{707C9AF7-493E-4192-9A99-1FE407312238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11" descr="하이킹">
                <a:extLst>
                  <a:ext uri="{FF2B5EF4-FFF2-40B4-BE49-F238E27FC236}">
                    <a16:creationId xmlns:a16="http://schemas.microsoft.com/office/drawing/2014/main" id="{7021C3DB-28E9-404B-B0BF-6B4D2E220F5D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709EF785-B6B8-4A0D-BCDC-AC71B22F9E45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3BAF9482-930B-4DB6-BBA3-4455BA74839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3C32C6D9-F5FC-4CA3-8021-67950274382D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B99DB68-5766-497D-8F21-CBD46FD9FA16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A099C5DA-4124-486B-8F46-F3E9DD9DC44E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그래픽 13" descr="텐트">
                <a:extLst>
                  <a:ext uri="{FF2B5EF4-FFF2-40B4-BE49-F238E27FC236}">
                    <a16:creationId xmlns:a16="http://schemas.microsoft.com/office/drawing/2014/main" id="{1C36FD49-9726-44D5-BABE-63207014747C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40" name="그래픽 15" descr="모닥불">
                <a:extLst>
                  <a:ext uri="{FF2B5EF4-FFF2-40B4-BE49-F238E27FC236}">
                    <a16:creationId xmlns:a16="http://schemas.microsoft.com/office/drawing/2014/main" id="{27307EC0-9840-4A32-BABE-CEF87BBA9733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0B48069F-56AE-4F4D-9BB1-D192C3F45ABA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48687F20-7119-4A17-9AF1-F271D2EA57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31D6AED-172F-4034-B398-210705719972}"/>
                </a:ext>
              </a:extLst>
            </p:cNvPr>
            <p:cNvGrpSpPr/>
            <p:nvPr/>
          </p:nvGrpSpPr>
          <p:grpSpPr>
            <a:xfrm>
              <a:off x="9046178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91" name="그래픽 5" descr="트레일러">
                <a:extLst>
                  <a:ext uri="{FF2B5EF4-FFF2-40B4-BE49-F238E27FC236}">
                    <a16:creationId xmlns:a16="http://schemas.microsoft.com/office/drawing/2014/main" id="{CAD8D7C0-87A4-4F75-9F1A-883ECA96CA97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7D5FD744-3E7F-4FB7-9686-86C93BC5D4EA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5624AD3B-D489-4112-9D2C-1BF09DAE6A54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F978A333-CE50-43CC-B875-5B6D755218C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2" name="그래픽 7" descr="백팩">
                <a:extLst>
                  <a:ext uri="{FF2B5EF4-FFF2-40B4-BE49-F238E27FC236}">
                    <a16:creationId xmlns:a16="http://schemas.microsoft.com/office/drawing/2014/main" id="{766417E1-ED24-4BBA-88B5-6623C2DE50C5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그래픽 9" descr="피크닉 테이블">
                <a:extLst>
                  <a:ext uri="{FF2B5EF4-FFF2-40B4-BE49-F238E27FC236}">
                    <a16:creationId xmlns:a16="http://schemas.microsoft.com/office/drawing/2014/main" id="{C1AE2105-B52F-4998-98F3-DFA5967CE233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4" name="그래픽 11" descr="하이킹">
                <a:extLst>
                  <a:ext uri="{FF2B5EF4-FFF2-40B4-BE49-F238E27FC236}">
                    <a16:creationId xmlns:a16="http://schemas.microsoft.com/office/drawing/2014/main" id="{0820BF14-71FA-45FE-B327-0D38CA881B70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8D8782A3-5502-4E57-8684-D887CC9843A7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자유형: 도형 99">
                  <a:extLst>
                    <a:ext uri="{FF2B5EF4-FFF2-40B4-BE49-F238E27FC236}">
                      <a16:creationId xmlns:a16="http://schemas.microsoft.com/office/drawing/2014/main" id="{4E47E2EF-3B51-4E10-9746-5C7ADFBF683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B5CF1F4E-9506-4AB4-BBF9-D7CB2A1D9C5F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902A6B3E-432E-4177-B343-BBD31D1B78B2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C0AEA74F-616B-431D-8DED-F115FB3C0081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5" name="그래픽 13" descr="텐트">
                <a:extLst>
                  <a:ext uri="{FF2B5EF4-FFF2-40B4-BE49-F238E27FC236}">
                    <a16:creationId xmlns:a16="http://schemas.microsoft.com/office/drawing/2014/main" id="{9ACDC11D-C6D7-4CBA-B7C7-9E6D524875B1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6" name="그래픽 15" descr="모닥불">
                <a:extLst>
                  <a:ext uri="{FF2B5EF4-FFF2-40B4-BE49-F238E27FC236}">
                    <a16:creationId xmlns:a16="http://schemas.microsoft.com/office/drawing/2014/main" id="{7C22DF6C-8273-4611-9ADC-F77CBE313AAD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46FD677F-6E55-4408-8781-F73EAC2777E4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0F10C6C0-7AB4-4E05-8969-7DA84C7744B4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B4CCA51-8FA7-420B-A7F0-124773CA06F8}"/>
              </a:ext>
            </a:extLst>
          </p:cNvPr>
          <p:cNvSpPr txBox="1"/>
          <p:nvPr/>
        </p:nvSpPr>
        <p:spPr>
          <a:xfrm>
            <a:off x="5397664" y="3036585"/>
            <a:ext cx="140294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spc="-300" dirty="0">
                <a:solidFill>
                  <a:schemeClr val="bg1"/>
                </a:solidFill>
                <a:latin typeface="Amasis MT Pro Black" panose="02040A04050005020304" pitchFamily="18" charset="0"/>
                <a:ea typeface="+mj-ea"/>
              </a:rPr>
              <a:t>Q&amp;A</a:t>
            </a:r>
            <a:endParaRPr lang="ko-KR" altLang="en-US" sz="4500" spc="-300" dirty="0">
              <a:solidFill>
                <a:schemeClr val="bg1"/>
              </a:solidFill>
              <a:latin typeface="Amasis MT Pro Black" panose="02040A04050005020304" pitchFamily="18" charset="0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F9604B5-394A-4DE9-95AF-5A9F13673CCB}"/>
              </a:ext>
            </a:extLst>
          </p:cNvPr>
          <p:cNvSpPr txBox="1"/>
          <p:nvPr/>
        </p:nvSpPr>
        <p:spPr>
          <a:xfrm rot="20311119">
            <a:off x="582735" y="687944"/>
            <a:ext cx="28873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arlow Solid Italic" panose="04030604020F02020D02" pitchFamily="82" charset="0"/>
              </a:rPr>
              <a:t>Let’s go camping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Harlow Solid Italic" panose="04030604020F02020D02" pitchFamily="82" charset="0"/>
              </a:rPr>
              <a:t>together!</a:t>
            </a:r>
            <a:endParaRPr lang="ko-KR" altLang="en-US" sz="32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C5C9FF1-0FA1-4212-8CD4-6D2FFF940F70}"/>
              </a:ext>
            </a:extLst>
          </p:cNvPr>
          <p:cNvCxnSpPr/>
          <p:nvPr/>
        </p:nvCxnSpPr>
        <p:spPr>
          <a:xfrm flipV="1">
            <a:off x="567201" y="956312"/>
            <a:ext cx="3407963" cy="135033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48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640BB840-670F-4004-86E0-C5842FA08C69}"/>
              </a:ext>
            </a:extLst>
          </p:cNvPr>
          <p:cNvSpPr/>
          <p:nvPr/>
        </p:nvSpPr>
        <p:spPr>
          <a:xfrm>
            <a:off x="8512033" y="1827265"/>
            <a:ext cx="3203469" cy="32034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F94F6F-0850-4D78-A2BA-3260500BDC4F}"/>
              </a:ext>
            </a:extLst>
          </p:cNvPr>
          <p:cNvSpPr/>
          <p:nvPr/>
        </p:nvSpPr>
        <p:spPr>
          <a:xfrm>
            <a:off x="476499" y="1827265"/>
            <a:ext cx="3203469" cy="32034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BC8660-A3FA-4131-8C3A-C516A651E8C9}"/>
              </a:ext>
            </a:extLst>
          </p:cNvPr>
          <p:cNvSpPr/>
          <p:nvPr/>
        </p:nvSpPr>
        <p:spPr>
          <a:xfrm>
            <a:off x="4496038" y="1827265"/>
            <a:ext cx="3203469" cy="32034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F7948-2BDB-4656-AC8C-1A58BFDAF583}"/>
              </a:ext>
            </a:extLst>
          </p:cNvPr>
          <p:cNvSpPr txBox="1"/>
          <p:nvPr/>
        </p:nvSpPr>
        <p:spPr>
          <a:xfrm>
            <a:off x="8935674" y="5501288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같이 갈 사람이 없을 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42EC2-B7AB-4011-9F91-1A172F25D0B5}"/>
              </a:ext>
            </a:extLst>
          </p:cNvPr>
          <p:cNvSpPr txBox="1"/>
          <p:nvPr/>
        </p:nvSpPr>
        <p:spPr>
          <a:xfrm>
            <a:off x="4933225" y="550129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새로운 취미가 필요할 때</a:t>
            </a:r>
          </a:p>
        </p:txBody>
      </p:sp>
      <p:pic>
        <p:nvPicPr>
          <p:cNvPr id="17" name="그래픽 16" descr="모닥불">
            <a:extLst>
              <a:ext uri="{FF2B5EF4-FFF2-40B4-BE49-F238E27FC236}">
                <a16:creationId xmlns:a16="http://schemas.microsoft.com/office/drawing/2014/main" id="{9043AEB2-FD44-4FF3-B810-CFB677903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5016" y="2603916"/>
            <a:ext cx="1578419" cy="1578419"/>
          </a:xfrm>
          <a:prstGeom prst="rect">
            <a:avLst/>
          </a:prstGeom>
        </p:spPr>
      </p:pic>
      <p:pic>
        <p:nvPicPr>
          <p:cNvPr id="19" name="그래픽 18" descr="하이킹">
            <a:extLst>
              <a:ext uri="{FF2B5EF4-FFF2-40B4-BE49-F238E27FC236}">
                <a16:creationId xmlns:a16="http://schemas.microsoft.com/office/drawing/2014/main" id="{531F26CB-D28E-4063-A32F-31CF6252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4203" y="2603912"/>
            <a:ext cx="1578419" cy="1578419"/>
          </a:xfrm>
          <a:prstGeom prst="rect">
            <a:avLst/>
          </a:prstGeom>
        </p:spPr>
      </p:pic>
      <p:pic>
        <p:nvPicPr>
          <p:cNvPr id="21" name="그래픽 20" descr="산">
            <a:extLst>
              <a:ext uri="{FF2B5EF4-FFF2-40B4-BE49-F238E27FC236}">
                <a16:creationId xmlns:a16="http://schemas.microsoft.com/office/drawing/2014/main" id="{30598181-E454-4B42-B71D-38C3FDF94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023" y="2603914"/>
            <a:ext cx="1578419" cy="1578419"/>
          </a:xfrm>
          <a:prstGeom prst="rect">
            <a:avLst/>
          </a:prstGeom>
        </p:spPr>
      </p:pic>
      <p:pic>
        <p:nvPicPr>
          <p:cNvPr id="7" name="그래픽 6" descr="하이킹">
            <a:extLst>
              <a:ext uri="{FF2B5EF4-FFF2-40B4-BE49-F238E27FC236}">
                <a16:creationId xmlns:a16="http://schemas.microsoft.com/office/drawing/2014/main" id="{B32E38F0-6A65-44D9-DD05-8A44C5328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7565" y="2603911"/>
            <a:ext cx="1578419" cy="1578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D22009-9423-61E7-D7C0-DF0153D64DC2}"/>
              </a:ext>
            </a:extLst>
          </p:cNvPr>
          <p:cNvSpPr txBox="1"/>
          <p:nvPr/>
        </p:nvSpPr>
        <p:spPr>
          <a:xfrm>
            <a:off x="637617" y="550128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도시를 떠나 힐링이 필요할 때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96FDA8-F6AA-EE95-B298-2B659304EFA7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41CA08-566A-32A4-52E2-0A1AC1A66AE0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237158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6422509-A629-B289-BB22-8432F6EB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2" y="1950729"/>
            <a:ext cx="2827866" cy="32699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A56508-72A1-A2B8-A4E6-1FD35F6BB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652" y="1966580"/>
            <a:ext cx="8308302" cy="28424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E4B3F7-399C-5130-4B90-FF1CA4B8AEA1}"/>
              </a:ext>
            </a:extLst>
          </p:cNvPr>
          <p:cNvSpPr txBox="1"/>
          <p:nvPr/>
        </p:nvSpPr>
        <p:spPr>
          <a:xfrm>
            <a:off x="76219" y="6513411"/>
            <a:ext cx="990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출처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롯데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멤버스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거래데이터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한국관광공사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2021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년 기준 캠핑 이용자 실태조사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4A71209-152B-D301-26EC-2749A2DD5109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901BC4-D094-10C1-F19D-3AA203573540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304640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E00A16-02E4-443D-88E1-7279013534FF}"/>
              </a:ext>
            </a:extLst>
          </p:cNvPr>
          <p:cNvSpPr/>
          <p:nvPr/>
        </p:nvSpPr>
        <p:spPr>
          <a:xfrm>
            <a:off x="346833" y="1126399"/>
            <a:ext cx="5354084" cy="5359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39FCF8-DAD9-45EB-9FFE-F18BF2CBD67C}"/>
              </a:ext>
            </a:extLst>
          </p:cNvPr>
          <p:cNvSpPr/>
          <p:nvPr/>
        </p:nvSpPr>
        <p:spPr>
          <a:xfrm>
            <a:off x="346833" y="1130179"/>
            <a:ext cx="1405767" cy="7459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A71C74-30CA-4633-9135-1334811F5C43}"/>
              </a:ext>
            </a:extLst>
          </p:cNvPr>
          <p:cNvSpPr txBox="1"/>
          <p:nvPr/>
        </p:nvSpPr>
        <p:spPr>
          <a:xfrm>
            <a:off x="611608" y="1240566"/>
            <a:ext cx="854721" cy="58477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2FBEF68-A67A-4E11-BA2F-DAF66BF3F816}"/>
              </a:ext>
            </a:extLst>
          </p:cNvPr>
          <p:cNvSpPr txBox="1"/>
          <p:nvPr/>
        </p:nvSpPr>
        <p:spPr>
          <a:xfrm>
            <a:off x="881018" y="5085837"/>
            <a:ext cx="4431021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D3D3D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전국 캠핑장 검색 가능</a:t>
            </a:r>
            <a:endParaRPr lang="en-US" altLang="ko-KR" b="1" dirty="0">
              <a:solidFill>
                <a:srgbClr val="3D3D3D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너무 많은 정보를</a:t>
            </a:r>
            <a:r>
              <a:rPr lang="en-US" altLang="ko-KR" b="1" dirty="0">
                <a:solidFill>
                  <a:srgbClr val="FF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입력해야 하는 번거로움</a:t>
            </a:r>
            <a:endParaRPr lang="en-US" altLang="ko-KR" b="1" dirty="0">
              <a:solidFill>
                <a:srgbClr val="3D3D3D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9274119-0A4F-499E-9385-15BF1B094FC5}"/>
              </a:ext>
            </a:extLst>
          </p:cNvPr>
          <p:cNvSpPr/>
          <p:nvPr/>
        </p:nvSpPr>
        <p:spPr>
          <a:xfrm>
            <a:off x="6487329" y="1131369"/>
            <a:ext cx="5354082" cy="53597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5467321-D26B-4E2C-B976-AE3856BB2B15}"/>
              </a:ext>
            </a:extLst>
          </p:cNvPr>
          <p:cNvSpPr txBox="1"/>
          <p:nvPr/>
        </p:nvSpPr>
        <p:spPr>
          <a:xfrm>
            <a:off x="8026879" y="5085836"/>
            <a:ext cx="2274982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D3D3D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같이 갈 사람 모집</a:t>
            </a:r>
            <a:endParaRPr lang="en-US" altLang="ko-KR" b="1" dirty="0">
              <a:solidFill>
                <a:srgbClr val="3D3D3D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커뮤니티 가입 유도</a:t>
            </a: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4BF211BC-0BF1-4C55-AB5F-47ECC5732016}"/>
              </a:ext>
            </a:extLst>
          </p:cNvPr>
          <p:cNvCxnSpPr/>
          <p:nvPr/>
        </p:nvCxnSpPr>
        <p:spPr>
          <a:xfrm>
            <a:off x="8852473" y="4651873"/>
            <a:ext cx="62379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3AE778E-422A-41D6-B051-B91BA8BA0E34}"/>
              </a:ext>
            </a:extLst>
          </p:cNvPr>
          <p:cNvSpPr/>
          <p:nvPr/>
        </p:nvSpPr>
        <p:spPr>
          <a:xfrm>
            <a:off x="6488532" y="1130179"/>
            <a:ext cx="1360068" cy="7459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DDFD321-9A74-48E3-9502-A33C05C8F74A}"/>
              </a:ext>
            </a:extLst>
          </p:cNvPr>
          <p:cNvSpPr txBox="1"/>
          <p:nvPr/>
        </p:nvSpPr>
        <p:spPr>
          <a:xfrm>
            <a:off x="6758993" y="1240566"/>
            <a:ext cx="814647" cy="58477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</a:t>
            </a:r>
            <a:r>
              <a:rPr lang="ko-KR" altLang="en-US" sz="3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D75A7C-0E47-522F-7060-3C7CEE86384A}"/>
              </a:ext>
            </a:extLst>
          </p:cNvPr>
          <p:cNvCxnSpPr/>
          <p:nvPr/>
        </p:nvCxnSpPr>
        <p:spPr>
          <a:xfrm>
            <a:off x="2676812" y="4651873"/>
            <a:ext cx="62379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6;p23">
            <a:extLst>
              <a:ext uri="{FF2B5EF4-FFF2-40B4-BE49-F238E27FC236}">
                <a16:creationId xmlns:a16="http://schemas.microsoft.com/office/drawing/2014/main" id="{4FFED524-AEFF-9B2A-32FA-D287B7C972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911" y="2213969"/>
            <a:ext cx="4962555" cy="18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8;p23">
            <a:extLst>
              <a:ext uri="{FF2B5EF4-FFF2-40B4-BE49-F238E27FC236}">
                <a16:creationId xmlns:a16="http://schemas.microsoft.com/office/drawing/2014/main" id="{9A2DD8F3-40BB-F7E2-556D-55B478E261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511" y="2240282"/>
            <a:ext cx="4874971" cy="18418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AB418-99AB-AE88-4036-53FFEDC92D9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타사 비교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F67AFF-F3CC-197E-C828-438875FD03CC}"/>
              </a:ext>
            </a:extLst>
          </p:cNvPr>
          <p:cNvCxnSpPr>
            <a:cxnSpLocks/>
          </p:cNvCxnSpPr>
          <p:nvPr/>
        </p:nvCxnSpPr>
        <p:spPr>
          <a:xfrm>
            <a:off x="346833" y="964776"/>
            <a:ext cx="11494578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98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E00A16-02E4-443D-88E1-7279013534FF}"/>
              </a:ext>
            </a:extLst>
          </p:cNvPr>
          <p:cNvSpPr/>
          <p:nvPr/>
        </p:nvSpPr>
        <p:spPr>
          <a:xfrm>
            <a:off x="346833" y="1126399"/>
            <a:ext cx="5354084" cy="5359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39FCF8-DAD9-45EB-9FFE-F18BF2CBD67C}"/>
              </a:ext>
            </a:extLst>
          </p:cNvPr>
          <p:cNvSpPr/>
          <p:nvPr/>
        </p:nvSpPr>
        <p:spPr>
          <a:xfrm>
            <a:off x="346833" y="1130179"/>
            <a:ext cx="1405767" cy="7459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A71C74-30CA-4633-9135-1334811F5C43}"/>
              </a:ext>
            </a:extLst>
          </p:cNvPr>
          <p:cNvSpPr txBox="1"/>
          <p:nvPr/>
        </p:nvSpPr>
        <p:spPr>
          <a:xfrm>
            <a:off x="611608" y="1240566"/>
            <a:ext cx="854721" cy="58477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2FBEF68-A67A-4E11-BA2F-DAF66BF3F816}"/>
              </a:ext>
            </a:extLst>
          </p:cNvPr>
          <p:cNvSpPr txBox="1"/>
          <p:nvPr/>
        </p:nvSpPr>
        <p:spPr>
          <a:xfrm>
            <a:off x="881018" y="5085837"/>
            <a:ext cx="4431021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D3D3D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전국 캠핑장 검색 가능</a:t>
            </a:r>
            <a:endParaRPr lang="en-US" altLang="ko-KR" b="1" dirty="0">
              <a:solidFill>
                <a:srgbClr val="3D3D3D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너무 많은 정보를</a:t>
            </a:r>
            <a:r>
              <a:rPr lang="en-US" altLang="ko-KR" b="1" dirty="0">
                <a:solidFill>
                  <a:srgbClr val="FF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입력해야 하는 번거로움</a:t>
            </a:r>
            <a:endParaRPr lang="en-US" altLang="ko-KR" b="1" dirty="0">
              <a:solidFill>
                <a:srgbClr val="3D3D3D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9274119-0A4F-499E-9385-15BF1B094FC5}"/>
              </a:ext>
            </a:extLst>
          </p:cNvPr>
          <p:cNvSpPr/>
          <p:nvPr/>
        </p:nvSpPr>
        <p:spPr>
          <a:xfrm>
            <a:off x="6487329" y="1131369"/>
            <a:ext cx="5354082" cy="53597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5467321-D26B-4E2C-B976-AE3856BB2B15}"/>
              </a:ext>
            </a:extLst>
          </p:cNvPr>
          <p:cNvSpPr txBox="1"/>
          <p:nvPr/>
        </p:nvSpPr>
        <p:spPr>
          <a:xfrm>
            <a:off x="8026879" y="5085836"/>
            <a:ext cx="2274982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D3D3D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같이 갈 사람 모집</a:t>
            </a:r>
            <a:endParaRPr lang="en-US" altLang="ko-KR" b="1" dirty="0">
              <a:solidFill>
                <a:srgbClr val="3D3D3D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커뮤니티 가입 유도</a:t>
            </a: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4BF211BC-0BF1-4C55-AB5F-47ECC5732016}"/>
              </a:ext>
            </a:extLst>
          </p:cNvPr>
          <p:cNvCxnSpPr/>
          <p:nvPr/>
        </p:nvCxnSpPr>
        <p:spPr>
          <a:xfrm>
            <a:off x="8852473" y="4651873"/>
            <a:ext cx="62379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3AE778E-422A-41D6-B051-B91BA8BA0E34}"/>
              </a:ext>
            </a:extLst>
          </p:cNvPr>
          <p:cNvSpPr/>
          <p:nvPr/>
        </p:nvSpPr>
        <p:spPr>
          <a:xfrm>
            <a:off x="6488532" y="1130179"/>
            <a:ext cx="1360068" cy="7459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DDFD321-9A74-48E3-9502-A33C05C8F74A}"/>
              </a:ext>
            </a:extLst>
          </p:cNvPr>
          <p:cNvSpPr txBox="1"/>
          <p:nvPr/>
        </p:nvSpPr>
        <p:spPr>
          <a:xfrm>
            <a:off x="6758993" y="1240566"/>
            <a:ext cx="814647" cy="58477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</a:t>
            </a:r>
            <a:r>
              <a:rPr lang="ko-KR" altLang="en-US" sz="3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D75A7C-0E47-522F-7060-3C7CEE86384A}"/>
              </a:ext>
            </a:extLst>
          </p:cNvPr>
          <p:cNvCxnSpPr/>
          <p:nvPr/>
        </p:nvCxnSpPr>
        <p:spPr>
          <a:xfrm>
            <a:off x="2676812" y="4651873"/>
            <a:ext cx="62379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6;p23">
            <a:extLst>
              <a:ext uri="{FF2B5EF4-FFF2-40B4-BE49-F238E27FC236}">
                <a16:creationId xmlns:a16="http://schemas.microsoft.com/office/drawing/2014/main" id="{4FFED524-AEFF-9B2A-32FA-D287B7C972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911" y="2213969"/>
            <a:ext cx="4962555" cy="18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8;p23">
            <a:extLst>
              <a:ext uri="{FF2B5EF4-FFF2-40B4-BE49-F238E27FC236}">
                <a16:creationId xmlns:a16="http://schemas.microsoft.com/office/drawing/2014/main" id="{9A2DD8F3-40BB-F7E2-556D-55B478E261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511" y="2240282"/>
            <a:ext cx="4874971" cy="18418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AB418-99AB-AE88-4036-53FFEDC92D9D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타사 비교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F67AFF-F3CC-197E-C828-438875FD03CC}"/>
              </a:ext>
            </a:extLst>
          </p:cNvPr>
          <p:cNvCxnSpPr>
            <a:cxnSpLocks/>
          </p:cNvCxnSpPr>
          <p:nvPr/>
        </p:nvCxnSpPr>
        <p:spPr>
          <a:xfrm>
            <a:off x="346833" y="964776"/>
            <a:ext cx="11494578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62D14-0C80-FB3C-E90A-494598DD6C72}"/>
              </a:ext>
            </a:extLst>
          </p:cNvPr>
          <p:cNvSpPr/>
          <p:nvPr/>
        </p:nvSpPr>
        <p:spPr>
          <a:xfrm>
            <a:off x="-137160" y="-167640"/>
            <a:ext cx="12466320" cy="7162800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9F252-4640-9B64-2613-9D667B657E7A}"/>
              </a:ext>
            </a:extLst>
          </p:cNvPr>
          <p:cNvSpPr txBox="1"/>
          <p:nvPr/>
        </p:nvSpPr>
        <p:spPr>
          <a:xfrm>
            <a:off x="5108331" y="2240282"/>
            <a:ext cx="21365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bg1"/>
                </a:solidFill>
                <a:latin typeface="Daytona" panose="020B0604030500040204" pitchFamily="34" charset="0"/>
                <a:ea typeface="KoPub돋움체 Bold" panose="02020603020101020101" pitchFamily="18" charset="-127"/>
              </a:rPr>
              <a:t>?</a:t>
            </a:r>
            <a:endParaRPr lang="ko-KR" altLang="en-US" sz="15000" dirty="0">
              <a:solidFill>
                <a:schemeClr val="bg1"/>
              </a:solidFill>
              <a:latin typeface="Daytona" panose="020B0604030500040204" pitchFamily="34" charset="0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22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29BB9734-313E-486E-87ED-99D3A255B9BF}"/>
              </a:ext>
            </a:extLst>
          </p:cNvPr>
          <p:cNvSpPr/>
          <p:nvPr/>
        </p:nvSpPr>
        <p:spPr>
          <a:xfrm>
            <a:off x="5728680" y="3093087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BE7125-5675-4F17-A3FA-0A3D349B69A6}"/>
              </a:ext>
            </a:extLst>
          </p:cNvPr>
          <p:cNvSpPr/>
          <p:nvPr/>
        </p:nvSpPr>
        <p:spPr>
          <a:xfrm>
            <a:off x="3647238" y="309308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E9FE87-D2F4-4C6E-89EF-2CA5EE9F5153}"/>
              </a:ext>
            </a:extLst>
          </p:cNvPr>
          <p:cNvSpPr/>
          <p:nvPr/>
        </p:nvSpPr>
        <p:spPr>
          <a:xfrm>
            <a:off x="4723323" y="1243479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205475" y="4247473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파티 맺기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594391" y="4247473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간편한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405BA-F516-0C1B-BA17-4DADE2680C1D}"/>
              </a:ext>
            </a:extLst>
          </p:cNvPr>
          <p:cNvSpPr txBox="1"/>
          <p:nvPr/>
        </p:nvSpPr>
        <p:spPr>
          <a:xfrm>
            <a:off x="5452658" y="2382434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빠른 검색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31F9B-3F6F-AF4B-657D-A8767C683171}"/>
              </a:ext>
            </a:extLst>
          </p:cNvPr>
          <p:cNvSpPr txBox="1"/>
          <p:nvPr/>
        </p:nvSpPr>
        <p:spPr>
          <a:xfrm>
            <a:off x="3977631" y="319119"/>
            <a:ext cx="4236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서비스 키워드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745238-7897-19F9-6D3D-7BC5E813B734}"/>
              </a:ext>
            </a:extLst>
          </p:cNvPr>
          <p:cNvCxnSpPr>
            <a:cxnSpLocks/>
          </p:cNvCxnSpPr>
          <p:nvPr/>
        </p:nvCxnSpPr>
        <p:spPr>
          <a:xfrm>
            <a:off x="545690" y="964776"/>
            <a:ext cx="11181911" cy="0"/>
          </a:xfrm>
          <a:prstGeom prst="line">
            <a:avLst/>
          </a:prstGeom>
          <a:ln w="31750">
            <a:solidFill>
              <a:schemeClr val="bg1">
                <a:lumMod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82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4A317F-CA1E-3882-6340-FB24AED8261E}"/>
              </a:ext>
            </a:extLst>
          </p:cNvPr>
          <p:cNvGrpSpPr/>
          <p:nvPr/>
        </p:nvGrpSpPr>
        <p:grpSpPr>
          <a:xfrm>
            <a:off x="4896853" y="3083851"/>
            <a:ext cx="1634576" cy="392249"/>
            <a:chOff x="3054227" y="1715103"/>
            <a:chExt cx="6171429" cy="73655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824FF21C-9645-7AD5-2DF3-3AB25B8C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4227" y="1715103"/>
              <a:ext cx="6171429" cy="73655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E5AB5A7-8402-1EA2-F9F4-A9E0AB1C58B0}"/>
              </a:ext>
            </a:extLst>
          </p:cNvPr>
          <p:cNvGrpSpPr/>
          <p:nvPr/>
        </p:nvGrpSpPr>
        <p:grpSpPr>
          <a:xfrm>
            <a:off x="5385021" y="2474494"/>
            <a:ext cx="1418549" cy="345149"/>
            <a:chOff x="3054227" y="1715103"/>
            <a:chExt cx="6171429" cy="736557"/>
          </a:xfrm>
        </p:grpSpPr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48DAB43A-7A6F-9003-A24F-815A0753C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4227" y="1715103"/>
              <a:ext cx="6171429" cy="73655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2DA7A4-6242-2641-FBEA-94FBE0773D10}"/>
              </a:ext>
            </a:extLst>
          </p:cNvPr>
          <p:cNvGrpSpPr/>
          <p:nvPr/>
        </p:nvGrpSpPr>
        <p:grpSpPr>
          <a:xfrm>
            <a:off x="5025793" y="1817914"/>
            <a:ext cx="1039200" cy="345149"/>
            <a:chOff x="3054227" y="1715103"/>
            <a:chExt cx="6171429" cy="73655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02727B30-CB5B-240A-592F-E74356BE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4227" y="1715103"/>
              <a:ext cx="6171429" cy="7365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78442F-9F3C-A2D9-8F41-6EA3B22F3838}"/>
              </a:ext>
            </a:extLst>
          </p:cNvPr>
          <p:cNvSpPr txBox="1"/>
          <p:nvPr/>
        </p:nvSpPr>
        <p:spPr>
          <a:xfrm>
            <a:off x="2357284" y="1690676"/>
            <a:ext cx="7477431" cy="323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캠프 여행</a:t>
            </a:r>
            <a:r>
              <a:rPr lang="en-US" altLang="ko-KR" sz="2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혼자 도전하기 </a:t>
            </a:r>
            <a:r>
              <a:rPr lang="ko-KR" altLang="en-US" sz="2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무서우시다구요</a:t>
            </a:r>
            <a:r>
              <a:rPr lang="en-US" altLang="ko-KR" sz="2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  <a:endParaRPr lang="ko-KR" altLang="en-US" sz="2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내가 </a:t>
            </a:r>
            <a:r>
              <a:rPr lang="ko-KR" altLang="en-US" sz="2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가고싶은</a:t>
            </a:r>
            <a:r>
              <a:rPr lang="ko-KR" altLang="en-US" sz="2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캠핑장을 함께 갈 사람을 구하기 </a:t>
            </a:r>
            <a:r>
              <a:rPr lang="ko-KR" altLang="en-US" sz="2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힘드시다구요</a:t>
            </a:r>
            <a:r>
              <a:rPr lang="en-US" altLang="ko-KR" sz="2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  <a:endParaRPr lang="ko-KR" altLang="en-US" sz="2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마음에 드는 캠핑장을 찾기가 </a:t>
            </a:r>
            <a:r>
              <a:rPr lang="ko-KR" altLang="en-US" sz="2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어려우시다구요</a:t>
            </a:r>
            <a:r>
              <a:rPr lang="en-US" altLang="ko-KR" sz="2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  <a:endParaRPr lang="ko-KR" altLang="en-US" sz="2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ko-KR" altLang="en-US" sz="2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800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캠프킹이</a:t>
            </a:r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800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도와드릴게요</a:t>
            </a:r>
            <a:r>
              <a:rPr lang="en-US" altLang="ko-KR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!</a:t>
            </a:r>
            <a:endParaRPr lang="ko-KR" altLang="en-US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63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810_v">
      <a:dk1>
        <a:sysClr val="windowText" lastClr="000000"/>
      </a:dk1>
      <a:lt1>
        <a:sysClr val="window" lastClr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G마켓 산스 TTF Bold_에스코어">
      <a:majorFont>
        <a:latin typeface="에스코어 드림 9 Black"/>
        <a:ea typeface="G마켓 산스 TTF Bold"/>
        <a:cs typeface=""/>
      </a:majorFont>
      <a:minorFont>
        <a:latin typeface="에스코어 드림 3 Light"/>
        <a:ea typeface="G마켓 산스 T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36513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txDef>
      <a:spPr>
        <a:noFill/>
      </a:spPr>
      <a:bodyPr wrap="none" rtlCol="0">
        <a:spAutoFit/>
      </a:bodyPr>
      <a:lstStyle>
        <a:defPPr algn="l">
          <a:defRPr sz="3200" dirty="0">
            <a:solidFill>
              <a:schemeClr val="bg2">
                <a:lumMod val="25000"/>
              </a:schemeClr>
            </a:solidFill>
            <a:latin typeface="G마켓 산스 TTF Bold" panose="02000000000000000000" pitchFamily="2" charset="-127"/>
            <a:ea typeface="G마켓 산스 TTF Bold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686</Words>
  <Application>Microsoft Office PowerPoint</Application>
  <PresentationFormat>와이드스크린</PresentationFormat>
  <Paragraphs>198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2" baseType="lpstr">
      <vt:lpstr>KoPubWorld돋움체_Pro Light</vt:lpstr>
      <vt:lpstr>KoPubWorld돋움체_Pro Bold</vt:lpstr>
      <vt:lpstr>Noto Sans Kannada</vt:lpstr>
      <vt:lpstr>에스코어 드림 3 Light</vt:lpstr>
      <vt:lpstr>Harlow Solid Italic</vt:lpstr>
      <vt:lpstr>Amasis MT Pro Black</vt:lpstr>
      <vt:lpstr>맑은 고딕</vt:lpstr>
      <vt:lpstr>Arial</vt:lpstr>
      <vt:lpstr>KoPub돋움체 Medium</vt:lpstr>
      <vt:lpstr>KoPubWorld돋움체_Pro Medium</vt:lpstr>
      <vt:lpstr>KoPub돋움체 Bold</vt:lpstr>
      <vt:lpstr>Daytona</vt:lpstr>
      <vt:lpstr>에스코어 드림 9 Black</vt:lpstr>
      <vt:lpstr>Abadi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jjoyewon</cp:lastModifiedBy>
  <cp:revision>311</cp:revision>
  <dcterms:created xsi:type="dcterms:W3CDTF">2020-08-09T23:55:26Z</dcterms:created>
  <dcterms:modified xsi:type="dcterms:W3CDTF">2023-05-26T05:20:23Z</dcterms:modified>
</cp:coreProperties>
</file>